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1" r:id="rId17"/>
    <p:sldId id="4453" r:id="rId18"/>
    <p:sldId id="4278" r:id="rId19"/>
    <p:sldId id="270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7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4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6440" y="990600"/>
            <a:ext cx="1051687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、医药：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欧洲肿瘤内科学会（</a:t>
            </a:r>
            <a:r>
              <a:rPr lang="en-US" altLang="zh-CN" sz="2000" dirty="0"/>
              <a:t>ESMO）</a:t>
            </a:r>
            <a:r>
              <a:rPr lang="zh-CN" altLang="en-US" sz="2000" dirty="0"/>
              <a:t>年会将于10月23日-27日在西班牙马德里召开。摩根大通发布研报称，通过预览覆盖范围内的多家中国生物科技及制药公司的关键更新，认为多项催化剂有望推动中国生物科技股，并进一步验证中国原创创新在双特异性抗体、</a:t>
            </a:r>
            <a:r>
              <a:rPr lang="en-US" altLang="zh-CN" sz="2000" dirty="0"/>
              <a:t>ADC</a:t>
            </a:r>
            <a:r>
              <a:rPr lang="zh-CN" altLang="en-US" sz="2000" dirty="0"/>
              <a:t>及靶向肿瘤领域的实力。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、食品饮料：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昨日白酒板块逆势涨1.72%领跑全市场，</a:t>
            </a:r>
            <a:r>
              <a:rPr lang="en-US" altLang="zh-CN" sz="2000" dirty="0"/>
              <a:t>Choice</a:t>
            </a:r>
            <a:r>
              <a:rPr lang="zh-CN" altLang="en-US" sz="2000" dirty="0"/>
              <a:t>数据显示逾7亿元主力资金净流入白酒板块；申万宏源研报指出白酒终端库存去化力度较强、经销商库存明显回落，预计2026年末回归良性区间；华泰证券判断板块筹码结构改善、市场预期偏低，政策与资金轮动具备较强催化潜力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、黄金：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10月16日中金黄金发布2026年前三季度业绩预增公告，主要归因金铜价格同比大涨、矿产金毛利率大幅提升、硫酸等副产品增收，业绩预增明显；隔夜现货黄金涨1.27%报4156美元、白银涨2.49%，避险资金回流贵金属方向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713740"/>
            <a:ext cx="1002030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585" y="746125"/>
            <a:ext cx="10414635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1396</Words>
  <Application>WPS 演示</Application>
  <PresentationFormat>宽屏</PresentationFormat>
  <Paragraphs>136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7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方正悠黑体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579</cp:revision>
  <dcterms:created xsi:type="dcterms:W3CDTF">2024-06-11T06:30:00Z</dcterms:created>
  <dcterms:modified xsi:type="dcterms:W3CDTF">2026-10-16T00:56:36Z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