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868" r:id="rId3"/>
    <p:sldId id="1660" r:id="rId5"/>
    <p:sldId id="1614" r:id="rId6"/>
    <p:sldId id="1669" r:id="rId7"/>
    <p:sldId id="1671" r:id="rId8"/>
    <p:sldId id="1672" r:id="rId9"/>
    <p:sldId id="1673" r:id="rId10"/>
    <p:sldId id="1636" r:id="rId11"/>
    <p:sldId id="1663" r:id="rId12"/>
    <p:sldId id="1331" r:id="rId13"/>
    <p:sldId id="1583" r:id="rId14"/>
    <p:sldId id="1582" r:id="rId15"/>
    <p:sldId id="1332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顶级游资" id="{0FAB2159-73A3-4A3D-BF11-FAB3EBC96C18}">
          <p14:sldIdLst>
            <p14:sldId id="1660"/>
            <p14:sldId id="1614"/>
            <p14:sldId id="1669"/>
            <p14:sldId id="1671"/>
            <p14:sldId id="1672"/>
            <p14:sldId id="1673"/>
          </p14:sldIdLst>
        </p14:section>
        <p14:section name="一线游资" id="{D8B0A2C5-1F55-4F56-9B21-CF550DA541C3}">
          <p14:sldIdLst>
            <p14:sldId id="1636"/>
            <p14:sldId id="1663"/>
          </p14:sldIdLst>
        </p14:section>
        <p14:section name="无标题节" id="{5F52EC0A-C796-4C5F-8D81-8C50DD54411E}">
          <p14:sldIdLst>
            <p14:sldId id="1331"/>
            <p14:sldId id="1583"/>
            <p14:sldId id="1582"/>
            <p14:sldId id="1332"/>
          </p14:sldIdLst>
        </p14:section>
      </p14:sectionLst>
    </p:ext>
    <p:ext uri="{EFAFB233-063F-42B5-8137-9DF3F51BA10A}">
      <p15:sldGuideLst xmlns:p15="http://schemas.microsoft.com/office/powerpoint/2012/main">
        <p15:guide id="1" pos="6977" userDrawn="1">
          <p15:clr>
            <a:srgbClr val="A4A3A4"/>
          </p15:clr>
        </p15:guide>
        <p15:guide id="4" pos="65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77"/>
        <p:guide pos="65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3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6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5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1.png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涨停复盘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9700" y="1656715"/>
            <a:ext cx="9701530" cy="46589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2150" y="1633855"/>
            <a:ext cx="8806815" cy="4756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6760" y="1673860"/>
            <a:ext cx="8719820" cy="47542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3630" y="1652270"/>
            <a:ext cx="7728585" cy="43859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章某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5845" y="1731010"/>
            <a:ext cx="7874000" cy="45002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方某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3630" y="1674495"/>
            <a:ext cx="8009890" cy="45827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宁波某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3775" y="1638935"/>
            <a:ext cx="8082280" cy="45929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橙子</a:t>
            </a:r>
            <a:r>
              <a:rPr dirty="0"/>
              <a:t>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4570" y="1578610"/>
            <a:ext cx="8190230" cy="46970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55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846455"/>
            <a:ext cx="8608060" cy="4841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5" y="4028440"/>
            <a:ext cx="4717415" cy="24174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54.96551181102363,&quot;left&quot;:394.2091338582677,&quot;top&quot;:336.1789763779528,&quot;width&quot;:350.84125984251966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5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6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7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384</Words>
  <Application>WPS 演示</Application>
  <PresentationFormat>宽屏</PresentationFormat>
  <Paragraphs>56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7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思源黑体 CN Bold</vt:lpstr>
      <vt:lpstr>KSOFDDF4E7ED</vt:lpstr>
      <vt:lpstr>Segoe Print</vt:lpstr>
      <vt:lpstr>Arial Unicode MS</vt:lpstr>
      <vt:lpstr>等线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1477</cp:revision>
  <dcterms:created xsi:type="dcterms:W3CDTF">2019-06-19T02:08:00Z</dcterms:created>
  <dcterms:modified xsi:type="dcterms:W3CDTF">2026-09-29T09:12:40Z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C2CB6C041C8C42E9A4D54B6E9B09364D_13</vt:lpwstr>
  </property>
</Properties>
</file>