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96" r:id="rId9"/>
    <p:sldId id="1101" r:id="rId10"/>
    <p:sldId id="1088" r:id="rId11"/>
    <p:sldId id="1089" r:id="rId12"/>
    <p:sldId id="1097" r:id="rId13"/>
    <p:sldId id="1098" r:id="rId14"/>
    <p:sldId id="1100" r:id="rId15"/>
    <p:sldId id="1099" r:id="rId16"/>
    <p:sldId id="1095" r:id="rId17"/>
    <p:sldId id="1086" r:id="rId18"/>
    <p:sldId id="263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93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6.xml"/><Relationship Id="rId3" Type="http://schemas.openxmlformats.org/officeDocument/2006/relationships/image" Target="../media/image8.png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5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4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6.xml"/><Relationship Id="rId4" Type="http://schemas.openxmlformats.org/officeDocument/2006/relationships/image" Target="../media/image19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9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8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87.xml"/><Relationship Id="rId2" Type="http://schemas.openxmlformats.org/officeDocument/2006/relationships/image" Target="../media/image26.png"/><Relationship Id="rId1" Type="http://schemas.openxmlformats.org/officeDocument/2006/relationships/tags" Target="../tags/tag86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2.xml"/><Relationship Id="rId5" Type="http://schemas.openxmlformats.org/officeDocument/2006/relationships/image" Target="../media/image2.png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指数：耐心等待超跌拐点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65265" y="4335780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大消费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、机器人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物理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、航天等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5115" y="3259455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日线仍然维持重压力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，耐心等待超跌蓝线再次启动后的超跌反弹节点，大周期等待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日线底背离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+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周线金叉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的趋势拐点结构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545" y="1065530"/>
            <a:ext cx="5112385" cy="53187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55" y="1076960"/>
            <a:ext cx="4267200" cy="20097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指数：耐心等待超跌拐点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15" y="1125220"/>
            <a:ext cx="8350250" cy="46081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2035175" y="5946140"/>
            <a:ext cx="7625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指数</a:t>
            </a:r>
            <a:r>
              <a:rPr lang="en-US" altLang="zh-CN"/>
              <a:t>/AI</a:t>
            </a:r>
            <a:r>
              <a:rPr lang="zh-CN" altLang="en-US"/>
              <a:t>硬科技：要么等待</a:t>
            </a:r>
            <a:r>
              <a:rPr lang="zh-CN" altLang="en-US" b="1">
                <a:solidFill>
                  <a:srgbClr val="FF0000"/>
                </a:solidFill>
              </a:rPr>
              <a:t>超跌节点</a:t>
            </a:r>
            <a:r>
              <a:rPr lang="zh-CN" altLang="en-US"/>
              <a:t>，要么等待</a:t>
            </a:r>
            <a:r>
              <a:rPr lang="zh-CN" altLang="en-US" b="1">
                <a:solidFill>
                  <a:srgbClr val="FF0000"/>
                </a:solidFill>
              </a:rPr>
              <a:t>趋势拐点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轻指数、重个股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124460" y="6073775"/>
            <a:ext cx="7625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题材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/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个股：仍然具备结构性赚钱效应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505" y="1054100"/>
            <a:ext cx="3949700" cy="17875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/>
          <p:nvPr/>
        </p:nvPicPr>
        <p:blipFill>
          <a:blip r:embed="rId4"/>
          <a:stretch>
            <a:fillRect/>
          </a:stretch>
        </p:blipFill>
        <p:spPr>
          <a:xfrm>
            <a:off x="427355" y="1054100"/>
            <a:ext cx="7224395" cy="48691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7793355" y="5923280"/>
            <a:ext cx="40640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/>
              <a:t>（以上为特定条件、特定时间区间下的部分案例展示，不代表普遍现象，个股历史涨幅不预示其未来表现，过往收益亦不代表未来收益承诺。市场有风险，投资需谨慎！）</a:t>
            </a:r>
            <a:endParaRPr lang="zh-CN" altLang="en-US" sz="10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355" y="3082925"/>
            <a:ext cx="4213225" cy="25996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980680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405" y="2416175"/>
            <a:ext cx="6153150" cy="37871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0915" y="2676525"/>
            <a:ext cx="4432935" cy="27133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" y="1547495"/>
            <a:ext cx="6141085" cy="3981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427095" y="59543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红利板块：周线金叉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日线回档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390" y="1001395"/>
            <a:ext cx="4335145" cy="47129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7095" y="60051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题材：捕捞季节日线底背离金叉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流动资金连续翻红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610" y="1083310"/>
            <a:ext cx="4567555" cy="46672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355" y="1083310"/>
            <a:ext cx="4563110" cy="45948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33995" y="2273300"/>
            <a:ext cx="42525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r>
              <a:rPr lang="zh-CN"/>
              <a:t>连续</a:t>
            </a:r>
            <a:r>
              <a:rPr lang="en-US" altLang="zh-CN"/>
              <a:t>2</a:t>
            </a:r>
            <a:r>
              <a:rPr lang="zh-CN" altLang="en-US"/>
              <a:t>个交易日涨停潮的题材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大消费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T+3/T+6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十字星，大长腿，试盘倒锤头阳线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" y="1083945"/>
            <a:ext cx="6698615" cy="54063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智能盯盘选股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36640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主力净买额红肥绿瘦），启动初期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冲高回落的倒锤头阴线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60" y="903605"/>
            <a:ext cx="4871720" cy="51746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895" y="903605"/>
            <a:ext cx="4626610" cy="51746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智能盯盘选股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缩量回踩大阳线支撑能企稳分时均线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75" y="903605"/>
            <a:ext cx="4845685" cy="51733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10" y="903605"/>
            <a:ext cx="6434455" cy="51739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中线超跌模式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 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007110"/>
            <a:ext cx="5763260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50" y="1007110"/>
            <a:ext cx="5010785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558290" y="6306820"/>
            <a:ext cx="9059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科技成长方向中，出现</a:t>
            </a:r>
            <a:r>
              <a:rPr lang="zh-CN" altLang="en-US" b="1">
                <a:solidFill>
                  <a:srgbClr val="FF0000"/>
                </a:solidFill>
              </a:rPr>
              <a:t>绝对底信号</a:t>
            </a:r>
            <a:r>
              <a:rPr lang="zh-CN" altLang="en-US"/>
              <a:t>的超跌个股（但注意</a:t>
            </a:r>
            <a:r>
              <a:rPr lang="zh-CN" altLang="en-US" b="1">
                <a:solidFill>
                  <a:srgbClr val="FF0000"/>
                </a:solidFill>
              </a:rPr>
              <a:t>不能提前</a:t>
            </a:r>
            <a:r>
              <a:rPr lang="zh-CN" altLang="en-US"/>
              <a:t>，需要</a:t>
            </a:r>
            <a:r>
              <a:rPr lang="zh-CN" altLang="en-US" b="1">
                <a:solidFill>
                  <a:srgbClr val="FF0000"/>
                </a:solidFill>
              </a:rPr>
              <a:t>等待指数拐点</a:t>
            </a:r>
            <a:r>
              <a:rPr lang="zh-CN" altLang="en-US"/>
              <a:t>）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3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3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1730</Words>
  <Application>WPS 演示</Application>
  <PresentationFormat>宽屏</PresentationFormat>
  <Paragraphs>139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KSOF618801C0</vt:lpstr>
      <vt:lpstr>ksdb</vt:lpstr>
      <vt:lpstr>KSOFDDF4E7ED</vt:lpstr>
      <vt:lpstr>KSOF954951BB</vt:lpstr>
      <vt:lpstr>KSOF28C8607A</vt:lpstr>
      <vt:lpstr>KSOFD72470BC</vt:lpstr>
      <vt:lpstr>KSOF6188761F</vt:lpstr>
      <vt:lpstr>思源黑体 CN Bold</vt:lpstr>
      <vt:lpstr>思源黑体 CN Light</vt:lpstr>
      <vt:lpstr>思源黑体 CN Medium</vt:lpstr>
      <vt:lpstr>思源黑体 CN Normal</vt:lpstr>
      <vt:lpstr>思源黑体 CN Regular</vt:lpstr>
      <vt:lpstr>方正宝黑体 简 Light</vt:lpstr>
      <vt:lpstr>方正宝黑体 简 Medium</vt:lpstr>
      <vt:lpstr>清雅黑体</vt:lpstr>
      <vt:lpstr>蒙纳黑体 PRC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452</cp:revision>
  <dcterms:created xsi:type="dcterms:W3CDTF">2019-06-19T02:08:00Z</dcterms:created>
  <dcterms:modified xsi:type="dcterms:W3CDTF">2026-10-30T06:55:51Z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0EBAB3A344794250887D2AC739215F6E_13</vt:lpwstr>
  </property>
</Properties>
</file>