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52" r:id="rId10"/>
    <p:sldId id="1460" r:id="rId11"/>
    <p:sldId id="1201" r:id="rId12"/>
    <p:sldId id="734" r:id="rId13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2C2D"/>
    <a:srgbClr val="FF4DFF"/>
    <a:srgbClr val="FFF6E8"/>
    <a:srgbClr val="2B190D"/>
    <a:srgbClr val="156389"/>
    <a:srgbClr val="EC5F74"/>
    <a:srgbClr val="F2991E"/>
    <a:srgbClr val="7A5CB3"/>
    <a:srgbClr val="555452"/>
    <a:srgbClr val="FFF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0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2026/10/16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早晨十字星</a:t>
            </a:r>
            <a:endParaRPr lang="en-US" altLang="zh-CN" sz="6600" b="1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继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续筑底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涨跌起伏，市场走</a:t>
            </a:r>
            <a:r>
              <a:rPr lang="en-US" altLang="zh-CN" dirty="0"/>
              <a:t>M</a:t>
            </a:r>
            <a:r>
              <a:rPr lang="zh-CN" altLang="en-US" dirty="0"/>
              <a:t>字头右端，筑底阶段，等待稳定</a:t>
            </a:r>
            <a:r>
              <a:rPr lang="en-US" altLang="zh-CN" dirty="0"/>
              <a:t>2</a:t>
            </a:r>
            <a:r>
              <a:rPr lang="zh-CN" altLang="en-US" dirty="0"/>
              <a:t>万亿再加仓；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流动资金高关注：固态电池、医药、传媒、机器人、化工、半导体；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" r="505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5E1FE5C-1988-52C4-CA6A-B9562A81A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7992" y="1121655"/>
            <a:ext cx="3456016" cy="2952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" b="1319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" b="260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r="129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r="1302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10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11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CDC8AF-2CA3-8C77-3BA0-08CF4B326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943" y="5481000"/>
            <a:ext cx="1966208" cy="221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6881</TotalTime>
  <Words>584</Words>
  <Application>Microsoft Office PowerPoint</Application>
  <PresentationFormat>宽屏</PresentationFormat>
  <Paragraphs>65</Paragraphs>
  <Slides>12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2353</cp:revision>
  <dcterms:created xsi:type="dcterms:W3CDTF">2019-06-19T02:08:00Z</dcterms:created>
  <dcterms:modified xsi:type="dcterms:W3CDTF">2026-10-16T01:38:38Z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