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7"/>
  </p:handoutMasterIdLst>
  <p:sldIdLst>
    <p:sldId id="263" r:id="rId3"/>
    <p:sldId id="816" r:id="rId4"/>
    <p:sldId id="817" r:id="rId5"/>
    <p:sldId id="890" r:id="rId7"/>
    <p:sldId id="888" r:id="rId8"/>
    <p:sldId id="886" r:id="rId9"/>
    <p:sldId id="889" r:id="rId10"/>
    <p:sldId id="887" r:id="rId11"/>
    <p:sldId id="878" r:id="rId12"/>
    <p:sldId id="891" r:id="rId13"/>
    <p:sldId id="892" r:id="rId14"/>
    <p:sldId id="881" r:id="rId15"/>
    <p:sldId id="273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7" userDrawn="1">
          <p15:clr>
            <a:srgbClr val="A4A3A4"/>
          </p15:clr>
        </p15:guide>
        <p15:guide id="2" pos="37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EFF"/>
    <a:srgbClr val="F0B928"/>
    <a:srgbClr val="FFFAD7"/>
    <a:srgbClr val="FFFD9C"/>
    <a:srgbClr val="FFFEED"/>
    <a:srgbClr val="FFF5AD"/>
    <a:srgbClr val="FFF9CA"/>
    <a:srgbClr val="FFF4A1"/>
    <a:srgbClr val="F5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77"/>
        <p:guide pos="378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86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人永远赚不到</a:t>
            </a:r>
            <a:r>
              <a:rPr lang="en-US" altLang="zh-CN"/>
              <a:t>ta</a:t>
            </a:r>
            <a:r>
              <a:rPr lang="zh-CN" altLang="en-US"/>
              <a:t>认知以外的钱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image" Target="../media/image4.png"/><Relationship Id="rId1" Type="http://schemas.openxmlformats.org/officeDocument/2006/relationships/tags" Target="../tags/tag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3.xml"/><Relationship Id="rId7" Type="http://schemas.openxmlformats.org/officeDocument/2006/relationships/tags" Target="../tags/tag5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4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5.xml"/><Relationship Id="rId4" Type="http://schemas.openxmlformats.org/officeDocument/2006/relationships/image" Target="../media/image17.png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tags" Target="../tags/tag77.xml"/><Relationship Id="rId1" Type="http://schemas.openxmlformats.org/officeDocument/2006/relationships/tags" Target="../tags/tag76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80.xml"/><Relationship Id="rId2" Type="http://schemas.openxmlformats.org/officeDocument/2006/relationships/image" Target="../media/image21.png"/><Relationship Id="rId1" Type="http://schemas.openxmlformats.org/officeDocument/2006/relationships/tags" Target="../tags/tag7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2.png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70635" y="1350645"/>
            <a:ext cx="9650730" cy="2168525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>
              <a:lnSpc>
                <a:spcPct val="120000"/>
              </a:lnSpc>
            </a:pPr>
            <a:r>
              <a:rPr lang="zh-CN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短线王系列培训</a:t>
            </a:r>
            <a:endParaRPr lang="zh-CN" sz="4400" b="1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“</a:t>
            </a:r>
            <a:r>
              <a:rPr lang="zh-CN" altLang="en-US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三板斧</a:t>
            </a:r>
            <a:r>
              <a:rPr lang="en-US" altLang="zh-CN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”</a:t>
            </a:r>
            <a:r>
              <a:rPr lang="zh-CN" altLang="en-US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走天下</a:t>
            </a:r>
            <a:endParaRPr lang="zh-CN" sz="4400" b="1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6600" b="0" i="0" kern="1200" cap="none" spc="0" normalizeH="0" baseline="0" noProof="0" dirty="0">
              <a:solidFill>
                <a:srgbClr val="FFFFF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  <a:p>
            <a:pPr algn="r"/>
            <a:endParaRPr lang="en-US" altLang="zh-CN" sz="2000" b="1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6" name="图片 5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07005" y="38557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2707005" y="39033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392545" y="3903345"/>
            <a:ext cx="3623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  <a:p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82285" y="3229610"/>
            <a:ext cx="16637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en-US" altLang="zh-CN" sz="20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2026-9-30</a:t>
            </a:r>
            <a:endParaRPr lang="en-US" altLang="zh-CN" sz="2000" b="1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243705" y="4655820"/>
            <a:ext cx="3985895" cy="80200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969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2-3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医药、房地产、电力、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AI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安全、机器人等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2725" y="3239135"/>
            <a:ext cx="525589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流动资金连续翻绿走低，周线反抽后仍有二次回档预期，存在大级别分化回档可能，注意回避重仓追涨，仅适合小仓位聚焦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天的短线机会（以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回档反弹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和断板反包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为主）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90" y="1019810"/>
            <a:ext cx="6101715" cy="53054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810" y="1019810"/>
            <a:ext cx="4698365" cy="20167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967865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400" y="2385695"/>
            <a:ext cx="4813300" cy="37395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5105" y="2480310"/>
            <a:ext cx="4889500" cy="31400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54235" y="2856230"/>
            <a:ext cx="24371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题材聚焦：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周线金叉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日线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B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</a:t>
            </a:r>
            <a:endParaRPr lang="zh-CN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" y="985520"/>
            <a:ext cx="4950460" cy="52050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0" y="985520"/>
            <a:ext cx="4495165" cy="52050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73870" y="2856230"/>
            <a:ext cx="24371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题材聚焦：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周线金叉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日线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B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</a:t>
            </a:r>
            <a:endParaRPr lang="zh-CN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195" y="993140"/>
            <a:ext cx="4342765" cy="5326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55" y="992505"/>
            <a:ext cx="3939540" cy="53270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智能盯盘选股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资金强势背景下（流动资金持续翻红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主力净买额红肥绿瘦），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，盘中放量拉升后的分时回档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95" y="939800"/>
            <a:ext cx="5603240" cy="4978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965" y="903605"/>
            <a:ext cx="5383530" cy="50145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33995" y="2273300"/>
            <a:ext cx="42525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r>
              <a:rPr lang="zh-CN"/>
              <a:t>连续</a:t>
            </a:r>
            <a:r>
              <a:rPr lang="en-US" altLang="zh-CN"/>
              <a:t>2</a:t>
            </a:r>
            <a:r>
              <a:rPr lang="zh-CN" altLang="en-US"/>
              <a:t>个交易日涨停潮的题材</a:t>
            </a:r>
            <a:endParaRPr lang="zh-CN" altLang="en-US"/>
          </a:p>
          <a:p>
            <a:r>
              <a:rPr lang="zh-CN" altLang="en-US"/>
              <a:t> （</a:t>
            </a:r>
            <a:r>
              <a:rPr lang="zh-CN" b="1">
                <a:solidFill>
                  <a:srgbClr val="FF0000"/>
                </a:solidFill>
              </a:rPr>
              <a:t>机器人</a:t>
            </a:r>
            <a:r>
              <a:rPr lang="zh-CN" altLang="en-US"/>
              <a:t>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等待</a:t>
            </a:r>
            <a:r>
              <a:rPr lang="en-US" altLang="zh-CN" b="1">
                <a:solidFill>
                  <a:srgbClr val="FF0000"/>
                </a:solidFill>
              </a:rPr>
              <a:t>T+6</a:t>
            </a:r>
            <a:r>
              <a:rPr lang="zh-CN" altLang="en-US"/>
              <a:t>的回档节奏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十字星，大长腿，试盘倒锤头阳线</a:t>
            </a:r>
            <a:r>
              <a:rPr lang="zh-CN" altLang="en-US"/>
              <a:t>等）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080" y="1090295"/>
            <a:ext cx="6730365" cy="52857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" y="1224915"/>
            <a:ext cx="3768725" cy="4664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590" y="1224915"/>
            <a:ext cx="3891915" cy="46488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855" y="1215390"/>
            <a:ext cx="3592830" cy="46589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943610"/>
            <a:ext cx="9664065" cy="541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384108" y="1743075"/>
            <a:ext cx="7325995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唯信自己相信的</a:t>
            </a:r>
            <a:endParaRPr 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DIAGRAM_VIRTUALLY_FRAME" val="{&quot;height&quot;:309.1,&quot;left&quot;:43.9,&quot;top&quot;:133,&quot;width&quot;:890.45}"/>
</p:tagLst>
</file>

<file path=ppt/tags/tag57.xml><?xml version="1.0" encoding="utf-8"?>
<p:tagLst xmlns:p="http://schemas.openxmlformats.org/presentationml/2006/main">
  <p:tag name="KSO_WM_DIAGRAM_VIRTUALLY_FRAME" val="{&quot;height&quot;:309.1,&quot;left&quot;:43.9,&quot;top&quot;:133,&quot;width&quot;:890.45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6.xml><?xml version="1.0" encoding="utf-8"?>
<p:tagLst xmlns:p="http://schemas.openxmlformats.org/presentationml/2006/main">
  <p:tag name="KSO_WPP_MARK_KEY" val="34a5c737-2527-451b-a6cc-313a70f4ce21"/>
  <p:tag name="COMMONDATA" val="eyJoZGlkIjoiOTQ1ZjcwNmNkMTFhMjA1Zjg5NzQyMTQ1MGUxYmIzMWEifQ==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1422</Words>
  <Application>WPS 演示</Application>
  <PresentationFormat>宽屏</PresentationFormat>
  <Paragraphs>134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44" baseType="lpstr">
      <vt:lpstr>Arial</vt:lpstr>
      <vt:lpstr>宋体</vt:lpstr>
      <vt:lpstr>Wingdings</vt:lpstr>
      <vt:lpstr>Wingdings</vt:lpstr>
      <vt:lpstr>思源黑体 CN Light</vt:lpstr>
      <vt:lpstr>黑体</vt:lpstr>
      <vt:lpstr>思源黑体 CN Bold</vt:lpstr>
      <vt:lpstr>思源黑体 CN Medium</vt:lpstr>
      <vt:lpstr>思源黑体 CN Normal</vt:lpstr>
      <vt:lpstr>思源黑体 CN Regular</vt:lpstr>
      <vt:lpstr>KSOFDDF4E7ED</vt:lpstr>
      <vt:lpstr>ksdb</vt:lpstr>
      <vt:lpstr>KSOF954951BB</vt:lpstr>
      <vt:lpstr>KSOFD72470BC</vt:lpstr>
      <vt:lpstr>KSOF28C8607A</vt:lpstr>
      <vt:lpstr>微软雅黑</vt:lpstr>
      <vt:lpstr>Arial Unicode MS</vt:lpstr>
      <vt:lpstr>Calibri</vt:lpstr>
      <vt:lpstr>KSOF618801C0</vt:lpstr>
      <vt:lpstr>思源黑体 CN Bold</vt:lpstr>
      <vt:lpstr>思源黑体 CN Light</vt:lpstr>
      <vt:lpstr>思源黑体 CN Medium</vt:lpstr>
      <vt:lpstr>思源黑体 CN Normal</vt:lpstr>
      <vt:lpstr>思源黑体 CN Regular</vt:lpstr>
      <vt:lpstr>方正宝黑体 简 Light</vt:lpstr>
      <vt:lpstr>清雅黑体</vt:lpstr>
      <vt:lpstr>方正宝黑体 简 Medium</vt:lpstr>
      <vt:lpstr>方正大黑体_GBK</vt:lpstr>
      <vt:lpstr>兰米黑体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木栖鸟</cp:lastModifiedBy>
  <cp:revision>585</cp:revision>
  <dcterms:created xsi:type="dcterms:W3CDTF">2019-06-19T02:08:00Z</dcterms:created>
  <dcterms:modified xsi:type="dcterms:W3CDTF">2026-09-30T06:29:53Z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776B9CE7939D4855B824E1FA8CC9014B_13</vt:lpwstr>
  </property>
</Properties>
</file>