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35" r:id="rId11"/>
    <p:sldId id="2640" r:id="rId12"/>
    <p:sldId id="2646" r:id="rId13"/>
    <p:sldId id="372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7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image" Target="../media/image29.png"/><Relationship Id="rId1" Type="http://schemas.openxmlformats.org/officeDocument/2006/relationships/tags" Target="../tags/tag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2026 .10.12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</a:t>
            </a:r>
            <a:r>
              <a:rPr lang="zh-CN" altLang="en-US" sz="3200">
                <a:solidFill>
                  <a:schemeClr val="bg1"/>
                </a:solidFill>
              </a:rPr>
              <a:t>缺量轮动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altLang="en-US" sz="3200">
                <a:solidFill>
                  <a:schemeClr val="bg1"/>
                </a:solidFill>
              </a:rPr>
              <a:t>时间换空间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049655"/>
            <a:ext cx="6108700" cy="47586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4645"/>
          <a:stretch>
            <a:fillRect/>
          </a:stretch>
        </p:blipFill>
        <p:spPr>
          <a:xfrm>
            <a:off x="6276340" y="1134745"/>
            <a:ext cx="5643880" cy="47593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5088890" y="2960370"/>
            <a:ext cx="4064000" cy="58356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单针探底后一定会涨的吗？</a:t>
            </a:r>
            <a:endParaRPr lang="zh-CN" altLang="en-US" sz="1600" b="1">
              <a:solidFill>
                <a:schemeClr val="bg1"/>
              </a:solidFill>
            </a:endParaRPr>
          </a:p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有护盘资金一定会反弹的吗</a:t>
            </a:r>
            <a:r>
              <a:rPr lang="zh-CN" altLang="en-US" sz="1600" b="1">
                <a:solidFill>
                  <a:srgbClr val="FF0000"/>
                </a:solidFill>
              </a:rPr>
              <a:t>？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76500" y="5789295"/>
            <a:ext cx="811720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蓝色超跌数值依然不是很高，其实这种情况就应该是要继续保持耐心，等待市场磨底</a:t>
            </a:r>
            <a:endParaRPr lang="zh-CN" altLang="en-US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55" y="885825"/>
            <a:ext cx="9939655" cy="47993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16707"/>
          <a:stretch>
            <a:fillRect/>
          </a:stretch>
        </p:blipFill>
        <p:spPr>
          <a:xfrm>
            <a:off x="3020060" y="1646555"/>
            <a:ext cx="5518150" cy="42506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r="25473"/>
          <a:stretch>
            <a:fillRect/>
          </a:stretch>
        </p:blipFill>
        <p:spPr>
          <a:xfrm>
            <a:off x="8681720" y="1506855"/>
            <a:ext cx="3068320" cy="45294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75" y="1143635"/>
            <a:ext cx="2581275" cy="48158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120" y="2636520"/>
            <a:ext cx="4838700" cy="3390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225" y="887095"/>
            <a:ext cx="3209925" cy="240982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140" y="3296920"/>
            <a:ext cx="4695825" cy="2590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510" y="955040"/>
            <a:ext cx="4638040" cy="49472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630" y="955040"/>
            <a:ext cx="4174490" cy="50673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669</Words>
  <Application>WPS 演示</Application>
  <PresentationFormat>宽屏</PresentationFormat>
  <Paragraphs>55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3363</cp:revision>
  <dcterms:created xsi:type="dcterms:W3CDTF">2019-06-19T02:08:00Z</dcterms:created>
  <dcterms:modified xsi:type="dcterms:W3CDTF">2026-10-12T02:30:58Z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8574B007FF6A4E4DB28B089D5D3156DB_13</vt:lpwstr>
  </property>
</Properties>
</file>