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8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7" r:id="rId11"/>
    <p:sldId id="1652" r:id="rId12"/>
    <p:sldId id="1651" r:id="rId13"/>
    <p:sldId id="1650" r:id="rId14"/>
    <p:sldId id="1645" r:id="rId15"/>
    <p:sldId id="1644" r:id="rId16"/>
    <p:sldId id="1641" r:id="rId17"/>
    <p:sldId id="1637" r:id="rId18"/>
    <p:sldId id="1640" r:id="rId19"/>
    <p:sldId id="1639" r:id="rId20"/>
    <p:sldId id="1638" r:id="rId21"/>
    <p:sldId id="1636" r:id="rId22"/>
    <p:sldId id="1635" r:id="rId23"/>
    <p:sldId id="1633" r:id="rId24"/>
    <p:sldId id="1630" r:id="rId25"/>
    <p:sldId id="1632" r:id="rId26"/>
    <p:sldId id="1629" r:id="rId27"/>
    <p:sldId id="1628" r:id="rId28"/>
    <p:sldId id="1565" r:id="rId29"/>
    <p:sldId id="1566" r:id="rId30"/>
    <p:sldId id="1568" r:id="rId31"/>
    <p:sldId id="1541" r:id="rId32"/>
    <p:sldId id="1547" r:id="rId33"/>
    <p:sldId id="1546" r:id="rId34"/>
    <p:sldId id="1553" r:id="rId35"/>
    <p:sldId id="1554" r:id="rId36"/>
    <p:sldId id="1556" r:id="rId37"/>
    <p:sldId id="1557" r:id="rId38"/>
    <p:sldId id="1558" r:id="rId39"/>
    <p:sldId id="1571" r:id="rId40"/>
    <p:sldId id="878" r:id="rId41"/>
    <p:sldId id="1514" r:id="rId42"/>
    <p:sldId id="1555" r:id="rId43"/>
    <p:sldId id="1507" r:id="rId44"/>
    <p:sldId id="1426" r:id="rId45"/>
    <p:sldId id="1545" r:id="rId46"/>
    <p:sldId id="1355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7"/>
            <p14:sldId id="1652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28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2.png"/><Relationship Id="rId1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3.png"/><Relationship Id="rId10" Type="http://schemas.openxmlformats.org/officeDocument/2006/relationships/image" Target="../media/image82.png"/><Relationship Id="rId1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4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416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震荡磨底，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比拼耐心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275" y="1578610"/>
            <a:ext cx="4660265" cy="43770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290" y="1906270"/>
            <a:ext cx="4990465" cy="3838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15" y="1906905"/>
            <a:ext cx="4922520" cy="38379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1850" y="1668145"/>
            <a:ext cx="5447665" cy="42824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0" y="1578610"/>
            <a:ext cx="4138930" cy="47161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885" y="1578610"/>
            <a:ext cx="4384675" cy="42538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7595" y="1766570"/>
            <a:ext cx="7813040" cy="39960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21105" y="1526540"/>
            <a:ext cx="10123170" cy="464121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公司新闻</a:t>
            </a:r>
            <a:endParaRPr lang="zh-CN" altLang="en-US" sz="1600" b="1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、联讯仪器公告，预计前三季度净利润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19.00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-21.00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1866%-2073%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、源杰科技公告，预计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年第三季度净利润为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4.03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-4.53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578.85%-659.70%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、风华高科公告，控股股东广晟控股集团拟减持不超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685.56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、江淮汽车公告，新能源乘用车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月销量同比下降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18.85%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、赛力斯公告，已回购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1753.57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万股，累计回购金额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9.83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、超声电子公告，预计前三季度净利润为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-3.60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90.78%-102%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、杰普特公告，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年迄今收到北美客户约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亿元光纤连接器采购订单。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、微导纳米公告，拟定增募资不超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49.44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亿元，用于半导体设备项目、尖端薄膜沉积技术研发中心项目等。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143000" y="1578610"/>
            <a:ext cx="9906000" cy="430530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、科瑞思公告，筹划购买深圳市宏钢光电封装技术股份有限公司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股权，股票停牌。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、北方稀土公告，预计前三季度净利润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-36.80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135%-139%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、神农集团公告，实控人何祖训离婚诉讼达成调解，将分割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7830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万股公司股份。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、行云科技公告，全资子公司上调算力服务合同至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33.57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亿元，较原合同提升约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9.96%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、德才股份公告，漫剧孙公司奇想无限仍处于亏损状态。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、远程股份公告，正筹划收购某企业控制权。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、荣丰控股公告，控股股东将变更为广州昕图，股票今起复牌。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、翰宇药业公告，预计前三季度净利润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4.30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503%-531%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影视传媒概念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0260" y="1578610"/>
            <a:ext cx="8153400" cy="47339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2136</Words>
  <Application>WPS 演示</Application>
  <PresentationFormat>宽屏</PresentationFormat>
  <Paragraphs>353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85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PingFang SC</vt:lpstr>
      <vt:lpstr>Calibri</vt:lpstr>
      <vt:lpstr>Noto Sans S Chinese Bold</vt:lpstr>
      <vt:lpstr>Noto Sans S Chinese Medium</vt:lpstr>
      <vt:lpstr>PingFang SC</vt:lpstr>
      <vt:lpstr>Roboto</vt:lpstr>
      <vt:lpstr>思源黑体 CN Bold</vt:lpstr>
      <vt:lpstr>思源黑体 CN Heavy</vt:lpstr>
      <vt:lpstr>思源黑体 CN Light</vt:lpstr>
      <vt:lpstr>思源黑体 CN Medium</vt:lpstr>
      <vt:lpstr>思源黑体 CN Normal</vt:lpstr>
      <vt:lpstr>思源黑体 CN Regular</vt:lpstr>
      <vt:lpstr>汉仪旗黑-55简</vt:lpstr>
      <vt:lpstr>阿里巴巴和七个小矮人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1701</cp:revision>
  <dcterms:created xsi:type="dcterms:W3CDTF">2019-06-19T02:08:00Z</dcterms:created>
  <dcterms:modified xsi:type="dcterms:W3CDTF">2026-10-13T00:45:19Z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199B4F7C4D5444BD8A735CE14C8C74B8_13</vt:lpwstr>
  </property>
</Properties>
</file>