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50" r:id="rId8"/>
    <p:sldId id="2648" r:id="rId9"/>
    <p:sldId id="2523" r:id="rId10"/>
    <p:sldId id="2635" r:id="rId11"/>
    <p:sldId id="2640" r:id="rId12"/>
    <p:sldId id="372" r:id="rId13"/>
    <p:sldId id="2655" r:id="rId14"/>
    <p:sldId id="2651" r:id="rId15"/>
    <p:sldId id="2653" r:id="rId16"/>
    <p:sldId id="2654" r:id="rId17"/>
    <p:sldId id="2647" r:id="rId18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34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20"/>
        <p:guide pos="34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gs" Target="tags/tag125.xml"/><Relationship Id="rId22" Type="http://schemas.openxmlformats.org/officeDocument/2006/relationships/commentAuthors" Target="commentAuthors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卖压减轻”而不是“买盘增强”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5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7.xml"/><Relationship Id="rId2" Type="http://schemas.openxmlformats.org/officeDocument/2006/relationships/image" Target="../media/image15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1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6.xml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8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tags" Target="../tags/tag11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2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tags" Target="../tags/tag12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4.xml"/><Relationship Id="rId2" Type="http://schemas.openxmlformats.org/officeDocument/2006/relationships/image" Target="../media/image33.png"/><Relationship Id="rId1" Type="http://schemas.openxmlformats.org/officeDocument/2006/relationships/tags" Target="../tags/tag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2026 .10.23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 </a:t>
            </a:r>
            <a:r>
              <a:rPr lang="zh-CN" altLang="en-US" sz="3200">
                <a:solidFill>
                  <a:schemeClr val="bg1"/>
                </a:solidFill>
              </a:rPr>
              <a:t>寻底</a:t>
            </a:r>
            <a:r>
              <a:rPr lang="en-US" altLang="zh-CN" sz="3200">
                <a:solidFill>
                  <a:schemeClr val="bg1"/>
                </a:solidFill>
              </a:rPr>
              <a:t>  </a:t>
            </a:r>
            <a:r>
              <a:rPr lang="zh-CN" altLang="en-US" sz="3200">
                <a:solidFill>
                  <a:schemeClr val="bg1"/>
                </a:solidFill>
              </a:rPr>
              <a:t>静待黄金坑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79470" y="883285"/>
            <a:ext cx="6302375" cy="337185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sz="1600" b="1">
                <a:solidFill>
                  <a:schemeClr val="bg1"/>
                </a:solidFill>
              </a:rPr>
              <a:t>跌破</a:t>
            </a:r>
            <a:r>
              <a:rPr lang="en-US" altLang="zh-CN" sz="1600" b="1">
                <a:solidFill>
                  <a:schemeClr val="bg1"/>
                </a:solidFill>
              </a:rPr>
              <a:t>3600</a:t>
            </a:r>
            <a:r>
              <a:rPr lang="zh-CN" altLang="en-US" sz="1600" b="1">
                <a:solidFill>
                  <a:schemeClr val="bg1"/>
                </a:solidFill>
              </a:rPr>
              <a:t>，不见自发性买盘，收不回去，反抽失败，下跌中继</a:t>
            </a:r>
            <a:endParaRPr lang="zh-CN" altLang="en-US" sz="16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490" y="1341755"/>
            <a:ext cx="8759825" cy="48145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015" y="3517265"/>
            <a:ext cx="5402580" cy="10375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015" y="4723765"/>
            <a:ext cx="3861435" cy="12052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99565" y="5798185"/>
            <a:ext cx="9982835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短线蓝色超跌数值在起来，但还没有严重到反弹，另外技术形态是超跌，大盘不企稳都不能乐观</a:t>
            </a:r>
            <a:endParaRPr lang="zh-CN" altLang="en-US" sz="1600" b="0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755" y="829310"/>
            <a:ext cx="8319770" cy="47478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760" y="2239645"/>
            <a:ext cx="5197475" cy="36322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550" y="1419860"/>
            <a:ext cx="2868295" cy="45250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25" y="1087755"/>
            <a:ext cx="2560955" cy="485711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3810000" y="1419860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>
                <a:highlight>
                  <a:srgbClr val="FFFF00"/>
                </a:highlight>
              </a:rPr>
              <a:t>跌破</a:t>
            </a:r>
            <a:r>
              <a:rPr lang="en-US" altLang="zh-CN" sz="1400">
                <a:highlight>
                  <a:srgbClr val="FFFF00"/>
                </a:highlight>
              </a:rPr>
              <a:t>3600</a:t>
            </a:r>
            <a:r>
              <a:rPr lang="zh-CN" altLang="en-US" sz="1400">
                <a:highlight>
                  <a:srgbClr val="FFFF00"/>
                </a:highlight>
              </a:rPr>
              <a:t>后没有自发抄底资金，也没有护盘资金，也没有政策出台</a:t>
            </a:r>
            <a:endParaRPr lang="zh-CN" altLang="en-US" sz="1400">
              <a:highlight>
                <a:srgbClr val="FFFF00"/>
              </a:highlight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0425" y="2641600"/>
            <a:ext cx="5543550" cy="30099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405" y="1111250"/>
            <a:ext cx="5513705" cy="290957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0730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6050" y="770255"/>
            <a:ext cx="9359900" cy="543306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《好股研选》内参介绍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30" y="1004570"/>
            <a:ext cx="5189220" cy="50958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755" y="1004570"/>
            <a:ext cx="4017010" cy="501205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725805"/>
            <a:ext cx="12190730" cy="611378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ETF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风向标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》新品上市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ETF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风向标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》新品上市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" y="916940"/>
            <a:ext cx="5034915" cy="51600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22409"/>
          <a:stretch>
            <a:fillRect/>
          </a:stretch>
        </p:blipFill>
        <p:spPr>
          <a:xfrm>
            <a:off x="5716270" y="1271905"/>
            <a:ext cx="5544185" cy="419481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5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771</Words>
  <Application>WPS 演示</Application>
  <PresentationFormat>宽屏</PresentationFormat>
  <Paragraphs>60</Paragraphs>
  <Slides>14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34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Arial Unicode MS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十二猪肠</cp:lastModifiedBy>
  <cp:revision>3378</cp:revision>
  <dcterms:created xsi:type="dcterms:W3CDTF">2019-06-19T02:08:00Z</dcterms:created>
  <dcterms:modified xsi:type="dcterms:W3CDTF">2026-10-23T02:30:42Z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C39AAD0121F64B90A619D96799ECD20C_13</vt:lpwstr>
  </property>
</Properties>
</file>