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2646" r:id="rId13"/>
    <p:sldId id="372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29.png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2026 .10.14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</a:t>
            </a:r>
            <a:r>
              <a:rPr lang="zh-CN" sz="3200">
                <a:solidFill>
                  <a:schemeClr val="bg1"/>
                </a:solidFill>
              </a:rPr>
              <a:t>超跌反弹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筑底耐心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5" y="1078230"/>
            <a:ext cx="6752590" cy="44278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600" y="1469390"/>
            <a:ext cx="4397375" cy="44329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4667250" y="3297555"/>
            <a:ext cx="4485640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市场底部巩固，一波三折，但不改短期超跌反弹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85795" y="5789295"/>
            <a:ext cx="606425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量能</a:t>
            </a:r>
            <a:r>
              <a:rPr lang="en-US" alt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流动资金翻红决定什么时候反弹，以及反弹的持续性和高度。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25" y="864870"/>
            <a:ext cx="10433685" cy="49244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r="25545"/>
          <a:stretch>
            <a:fillRect/>
          </a:stretch>
        </p:blipFill>
        <p:spPr>
          <a:xfrm>
            <a:off x="2990850" y="2074545"/>
            <a:ext cx="4362450" cy="37776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" y="1012825"/>
            <a:ext cx="2541905" cy="50234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r="13585" b="5250"/>
          <a:stretch>
            <a:fillRect/>
          </a:stretch>
        </p:blipFill>
        <p:spPr>
          <a:xfrm>
            <a:off x="7654290" y="1374775"/>
            <a:ext cx="3970655" cy="48336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2685415"/>
            <a:ext cx="5295900" cy="28860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485" y="2685415"/>
            <a:ext cx="4733925" cy="29241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620" y="1129030"/>
            <a:ext cx="7229475" cy="1104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330" y="1149350"/>
            <a:ext cx="5502275" cy="44183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993140"/>
            <a:ext cx="5036185" cy="48723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</Words>
  <Application>WPS 演示</Application>
  <PresentationFormat>宽屏</PresentationFormat>
  <Paragraphs>54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3364</cp:revision>
  <dcterms:created xsi:type="dcterms:W3CDTF">2019-06-19T02:08:00Z</dcterms:created>
  <dcterms:modified xsi:type="dcterms:W3CDTF">2026-10-14T02:27:10Z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258817AD7FFF460FB859561600990231_13</vt:lpwstr>
  </property>
</Properties>
</file>