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7565" y="990600"/>
            <a:ext cx="1059815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、传媒：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据媒体报道，根据</a:t>
            </a:r>
            <a:r>
              <a:rPr lang="en-US" altLang="zh-CN" sz="2000" dirty="0"/>
              <a:t>QuestMobile</a:t>
            </a:r>
            <a:r>
              <a:rPr lang="zh-CN" altLang="en-US" sz="2000" dirty="0"/>
              <a:t>于2026年10月26日公布的数据，截至2026年8月，腾讯绿泡泡短剧小程序月活跃用户数已达1.43亿，成功突破亿级大关。10月首周活跃用户达8968万，较9月首周提升44.1%。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</a:t>
            </a:r>
            <a:r>
              <a:rPr lang="en-US" altLang="zh-CN" sz="2000" dirty="0"/>
              <a:t>MLCC</a:t>
            </a:r>
            <a:r>
              <a:rPr lang="zh-CN" altLang="en-US" sz="2000" dirty="0"/>
              <a:t>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10月28日，三星电机在第三季度财报的电话会议上透露，随着大型科技公司准备明年推出下一代</a:t>
            </a:r>
            <a:r>
              <a:rPr lang="en-US" altLang="zh-CN" sz="2000" dirty="0"/>
              <a:t>AI</a:t>
            </a:r>
            <a:r>
              <a:rPr lang="zh-CN" altLang="en-US" sz="2000" dirty="0"/>
              <a:t>服务器，三星电机预计</a:t>
            </a:r>
            <a:r>
              <a:rPr lang="en-US" altLang="zh-CN" sz="2000" dirty="0"/>
              <a:t>AI</a:t>
            </a:r>
            <a:r>
              <a:rPr lang="zh-CN" altLang="en-US" sz="2000" dirty="0"/>
              <a:t>用</a:t>
            </a:r>
            <a:r>
              <a:rPr lang="en-US" altLang="zh-CN" sz="2000" dirty="0"/>
              <a:t>MLCC</a:t>
            </a:r>
            <a:r>
              <a:rPr lang="zh-CN" altLang="en-US" sz="2000" dirty="0"/>
              <a:t>的需求将达到今年的约八倍，这一预测较上一季度公布的超七倍有所上调。公司表示，已签署或正在协商长期</a:t>
            </a:r>
            <a:r>
              <a:rPr lang="en-US" altLang="zh-CN" sz="2000" dirty="0"/>
              <a:t>MLCC</a:t>
            </a:r>
            <a:r>
              <a:rPr lang="zh-CN" altLang="en-US" sz="2000" dirty="0"/>
              <a:t>合同的客户数量约为50家，而第二季度仅约10家客户完成签约。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、机器人：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10月29日，2026智元创新日在上海世博中心举行，将发布具身智能部署态全新突破，覆盖硬件本体、运动智能、作业智能和交互智能四大方向；昨日人形机器人板块批量涨停、减速器概念领涨两市，主力资金提前抢筹，事件催化火力全开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1391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588</cp:revision>
  <dcterms:created xsi:type="dcterms:W3CDTF">2024-06-11T06:30:00Z</dcterms:created>
  <dcterms:modified xsi:type="dcterms:W3CDTF">2026-10-29T00:45:44Z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2052-12.1.0.29161</vt:lpwstr>
  </property>
</Properties>
</file>