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8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46" r:id="rId11"/>
    <p:sldId id="1648" r:id="rId12"/>
    <p:sldId id="1647" r:id="rId13"/>
    <p:sldId id="1650" r:id="rId14"/>
    <p:sldId id="1645" r:id="rId15"/>
    <p:sldId id="1644" r:id="rId16"/>
    <p:sldId id="1641" r:id="rId17"/>
    <p:sldId id="1637" r:id="rId18"/>
    <p:sldId id="1640" r:id="rId19"/>
    <p:sldId id="1639" r:id="rId20"/>
    <p:sldId id="1638" r:id="rId21"/>
    <p:sldId id="1636" r:id="rId22"/>
    <p:sldId id="1635" r:id="rId23"/>
    <p:sldId id="1633" r:id="rId24"/>
    <p:sldId id="1630" r:id="rId25"/>
    <p:sldId id="1632" r:id="rId26"/>
    <p:sldId id="1629" r:id="rId27"/>
    <p:sldId id="1628" r:id="rId28"/>
    <p:sldId id="1565" r:id="rId29"/>
    <p:sldId id="1566" r:id="rId30"/>
    <p:sldId id="1568" r:id="rId31"/>
    <p:sldId id="1541" r:id="rId32"/>
    <p:sldId id="1547" r:id="rId33"/>
    <p:sldId id="1546" r:id="rId34"/>
    <p:sldId id="1553" r:id="rId35"/>
    <p:sldId id="1554" r:id="rId36"/>
    <p:sldId id="1556" r:id="rId37"/>
    <p:sldId id="1557" r:id="rId38"/>
    <p:sldId id="1558" r:id="rId39"/>
    <p:sldId id="1571" r:id="rId40"/>
    <p:sldId id="878" r:id="rId41"/>
    <p:sldId id="1514" r:id="rId42"/>
    <p:sldId id="1555" r:id="rId43"/>
    <p:sldId id="1507" r:id="rId44"/>
    <p:sldId id="1426" r:id="rId45"/>
    <p:sldId id="1545" r:id="rId46"/>
    <p:sldId id="1355" r:id="rId47"/>
  </p:sldIdLst>
  <p:sldSz cx="12192000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46"/>
            <p14:sldId id="1648"/>
            <p14:sldId id="1647"/>
            <p14:sldId id="1650"/>
            <p14:sldId id="1645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3" Type="http://schemas.openxmlformats.org/officeDocument/2006/relationships/tags" Target="tags/tag28.xml"/><Relationship Id="rId52" Type="http://schemas.openxmlformats.org/officeDocument/2006/relationships/commentAuthors" Target="commentAuthors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2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4.png"/><Relationship Id="rId8" Type="http://schemas.openxmlformats.org/officeDocument/2006/relationships/image" Target="../media/image83.png"/><Relationship Id="rId7" Type="http://schemas.openxmlformats.org/officeDocument/2006/relationships/image" Target="../media/image82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85.png"/><Relationship Id="rId1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4.png"/><Relationship Id="rId8" Type="http://schemas.openxmlformats.org/officeDocument/2006/relationships/image" Target="../media/image83.png"/><Relationship Id="rId7" Type="http://schemas.openxmlformats.org/officeDocument/2006/relationships/image" Target="../media/image82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86.png"/><Relationship Id="rId10" Type="http://schemas.openxmlformats.org/officeDocument/2006/relationships/image" Target="../media/image85.png"/><Relationship Id="rId1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87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3213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单针探底，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市场放量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995" y="1642745"/>
            <a:ext cx="4830445" cy="4368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590" y="1642745"/>
            <a:ext cx="4966970" cy="43694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9950" y="1821180"/>
            <a:ext cx="4782820" cy="3886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430" y="1812925"/>
            <a:ext cx="5459730" cy="38671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3450" y="1837690"/>
            <a:ext cx="5011420" cy="4025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690" y="1648460"/>
            <a:ext cx="4155440" cy="46069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110" y="1648460"/>
            <a:ext cx="3936365" cy="41548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0445" y="1706245"/>
            <a:ext cx="7610475" cy="41173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0190" y="1578610"/>
            <a:ext cx="4389755" cy="4561840"/>
          </a:xfrm>
          <a:prstGeom prst="rect">
            <a:avLst/>
          </a:prstGeom>
        </p:spPr>
      </p:pic>
      <p:sp>
        <p:nvSpPr>
          <p:cNvPr id="4" name="文本占位符 5"/>
          <p:cNvSpPr/>
          <p:nvPr/>
        </p:nvSpPr>
        <p:spPr>
          <a:xfrm>
            <a:off x="1987241" y="566479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相关概念：</a:t>
            </a:r>
            <a:r>
              <a:rPr lang="en-US" altLang="zh-CN" b="1">
                <a:solidFill>
                  <a:srgbClr val="FF0000"/>
                </a:solidFill>
              </a:rPr>
              <a:t>AI</a:t>
            </a:r>
            <a:r>
              <a:rPr b="1">
                <a:solidFill>
                  <a:srgbClr val="FF0000"/>
                </a:solidFill>
              </a:rPr>
              <a:t>应用</a:t>
            </a:r>
            <a:endParaRPr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     </a:t>
            </a:r>
            <a:r>
              <a:rPr b="1">
                <a:solidFill>
                  <a:srgbClr val="FF0000"/>
                </a:solidFill>
              </a:rPr>
              <a:t>相关个股：中文在线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新华文轩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955" y="1578610"/>
            <a:ext cx="3620135" cy="4294505"/>
          </a:xfrm>
          <a:prstGeom prst="rect">
            <a:avLst/>
          </a:prstGeom>
        </p:spPr>
      </p:pic>
      <p:sp>
        <p:nvSpPr>
          <p:cNvPr id="4" name="文本占位符 5"/>
          <p:cNvSpPr/>
          <p:nvPr/>
        </p:nvSpPr>
        <p:spPr>
          <a:xfrm>
            <a:off x="1987241" y="566479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相关概念：农业</a:t>
            </a:r>
            <a:endParaRPr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     </a:t>
            </a:r>
            <a:r>
              <a:rPr b="1">
                <a:solidFill>
                  <a:srgbClr val="FF0000"/>
                </a:solidFill>
              </a:rPr>
              <a:t>相关个股：金健米业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善水科技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万向德农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1703070"/>
            <a:ext cx="3474085" cy="40703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705" y="1718310"/>
            <a:ext cx="3759835" cy="40551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490" y="1708785"/>
            <a:ext cx="3167380" cy="40595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230" y="1700530"/>
            <a:ext cx="4691380" cy="43395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70" y="1700530"/>
            <a:ext cx="5427345" cy="38823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影视传媒概念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0260" y="1578610"/>
            <a:ext cx="8153400" cy="47339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1565</Words>
  <Application>WPS 演示</Application>
  <PresentationFormat>宽屏</PresentationFormat>
  <Paragraphs>338</Paragraphs>
  <Slides>44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71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KSOF954951BB</vt:lpstr>
      <vt:lpstr>KSOFD723FC5D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1700</cp:revision>
  <dcterms:created xsi:type="dcterms:W3CDTF">2019-06-19T02:08:00Z</dcterms:created>
  <dcterms:modified xsi:type="dcterms:W3CDTF">2026-10-12T00:43:51Z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CC74CBF1CB2B45E4BF3C5E3C00B7FD20_13</vt:lpwstr>
  </property>
</Properties>
</file>