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1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6" r:id="rId11"/>
    <p:sldId id="1645" r:id="rId12"/>
    <p:sldId id="1644" r:id="rId13"/>
    <p:sldId id="1641" r:id="rId14"/>
    <p:sldId id="1637" r:id="rId15"/>
    <p:sldId id="1640" r:id="rId16"/>
    <p:sldId id="1639" r:id="rId17"/>
    <p:sldId id="1638" r:id="rId18"/>
    <p:sldId id="1636" r:id="rId19"/>
    <p:sldId id="1635" r:id="rId20"/>
    <p:sldId id="1633" r:id="rId21"/>
    <p:sldId id="1630" r:id="rId22"/>
    <p:sldId id="1632" r:id="rId23"/>
    <p:sldId id="1629" r:id="rId24"/>
    <p:sldId id="1628" r:id="rId25"/>
    <p:sldId id="1617" r:id="rId26"/>
    <p:sldId id="1627" r:id="rId27"/>
    <p:sldId id="1624" r:id="rId28"/>
    <p:sldId id="1622" r:id="rId29"/>
    <p:sldId id="1621" r:id="rId30"/>
    <p:sldId id="1620" r:id="rId31"/>
    <p:sldId id="1565" r:id="rId32"/>
    <p:sldId id="1566" r:id="rId33"/>
    <p:sldId id="1568" r:id="rId34"/>
    <p:sldId id="1541" r:id="rId35"/>
    <p:sldId id="1547" r:id="rId36"/>
    <p:sldId id="1546" r:id="rId37"/>
    <p:sldId id="1553" r:id="rId38"/>
    <p:sldId id="1554" r:id="rId39"/>
    <p:sldId id="1556" r:id="rId40"/>
    <p:sldId id="1557" r:id="rId41"/>
    <p:sldId id="1558" r:id="rId42"/>
    <p:sldId id="1571" r:id="rId43"/>
    <p:sldId id="878" r:id="rId44"/>
    <p:sldId id="1514" r:id="rId45"/>
    <p:sldId id="1555" r:id="rId46"/>
    <p:sldId id="1507" r:id="rId47"/>
    <p:sldId id="1426" r:id="rId48"/>
    <p:sldId id="1545" r:id="rId49"/>
    <p:sldId id="1355" r:id="rId50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6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tags" Target="tags/tag28.xml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1.png"/><Relationship Id="rId1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2.png"/><Relationship Id="rId10" Type="http://schemas.openxmlformats.org/officeDocument/2006/relationships/image" Target="../media/image91.png"/><Relationship Id="rId1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3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010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降仓降期，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防守应对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4720" y="1575435"/>
            <a:ext cx="4868545" cy="44361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845" y="1570355"/>
            <a:ext cx="4868545" cy="44418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722755"/>
            <a:ext cx="4829175" cy="3952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420" y="1818005"/>
            <a:ext cx="4690745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4535" y="1734820"/>
            <a:ext cx="530669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8265" y="1578610"/>
            <a:ext cx="3801110" cy="47631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615" y="1578610"/>
            <a:ext cx="3897630" cy="42068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5155" y="1716405"/>
            <a:ext cx="8834120" cy="40976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-PCB</a:t>
            </a:r>
            <a:r>
              <a:rPr dirty="0"/>
              <a:t>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3180" y="1707515"/>
            <a:ext cx="7181850" cy="4171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1790</Words>
  <Application>WPS 演示</Application>
  <PresentationFormat>宽屏</PresentationFormat>
  <Paragraphs>346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72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1699</cp:revision>
  <dcterms:created xsi:type="dcterms:W3CDTF">2019-06-19T02:08:00Z</dcterms:created>
  <dcterms:modified xsi:type="dcterms:W3CDTF">2026-10-09T00:48:41Z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BD6A607BA2F54793B36FA937061946CD_13</vt:lpwstr>
  </property>
</Properties>
</file>