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98" d="100"/>
          <a:sy n="98" d="100"/>
        </p:scale>
        <p:origin x="96" y="234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2026/10/29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11347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主力亦有优劣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找准实攻方向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3700</a:t>
            </a:r>
            <a:r>
              <a:rPr lang="zh-CN" altLang="en-US" dirty="0"/>
              <a:t>是比较好的筹码收集区，筑底还在延续，仓位可待</a:t>
            </a:r>
            <a:r>
              <a:rPr lang="en-US" altLang="zh-CN" dirty="0"/>
              <a:t>2</a:t>
            </a:r>
            <a:r>
              <a:rPr lang="zh-CN" altLang="en-US" dirty="0"/>
              <a:t>万亿稳定后再加；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" r="381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9457" y="1178028"/>
            <a:ext cx="3858825" cy="2938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" b="105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" r="130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r="172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4" b="3574"/>
          <a:stretch>
            <a:fillRect/>
          </a:stretch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25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480457" y="5769420"/>
            <a:ext cx="9231086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不要仅为赚到一点钱而高兴，更重要是为</a:t>
            </a:r>
            <a:r>
              <a:rPr lang="zh-CN" altLang="en-US" b="1" dirty="0"/>
              <a:t>获得了赚钱的能力</a:t>
            </a:r>
            <a:r>
              <a:rPr lang="zh-CN" altLang="en-US" dirty="0"/>
              <a:t>而高兴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CD9AC7-A834-972B-D72D-8506CC597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68663"/>
            <a:ext cx="4898571" cy="1555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AC361C-AAC9-6B66-EDC4-510ABC6A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" y="2822492"/>
            <a:ext cx="4305824" cy="27635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BBC310-A8CF-20AB-9E4B-3872EA6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353" y="1201897"/>
            <a:ext cx="5903447" cy="402602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8313</TotalTime>
  <Words>599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2377</cp:revision>
  <dcterms:created xsi:type="dcterms:W3CDTF">2019-06-19T02:08:00Z</dcterms:created>
  <dcterms:modified xsi:type="dcterms:W3CDTF">2026-10-29T01:41:36Z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