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35" r:id="rId10"/>
    <p:sldId id="2648" r:id="rId11"/>
    <p:sldId id="2640" r:id="rId12"/>
    <p:sldId id="372" r:id="rId13"/>
    <p:sldId id="2655" r:id="rId14"/>
    <p:sldId id="2651" r:id="rId15"/>
    <p:sldId id="2653" r:id="rId16"/>
    <p:sldId id="2656" r:id="rId17"/>
    <p:sldId id="2647" r:id="rId18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125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11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12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4.xml"/><Relationship Id="rId2" Type="http://schemas.openxmlformats.org/officeDocument/2006/relationships/image" Target="../media/image32.png"/><Relationship Id="rId1" Type="http://schemas.openxmlformats.org/officeDocument/2006/relationships/tags" Target="../tags/tag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2026 .10.30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54580" y="1713230"/>
            <a:ext cx="6520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       </a:t>
            </a:r>
            <a:r>
              <a:rPr lang="zh-CN" sz="3200">
                <a:solidFill>
                  <a:schemeClr val="bg1"/>
                </a:solidFill>
              </a:rPr>
              <a:t>月末收官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保持耐心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14825" y="883285"/>
            <a:ext cx="5003800" cy="3371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止跌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≠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反弹，连续量能才是关键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15771"/>
          <a:stretch>
            <a:fillRect/>
          </a:stretch>
        </p:blipFill>
        <p:spPr>
          <a:xfrm>
            <a:off x="422910" y="1534795"/>
            <a:ext cx="6090920" cy="45948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7913"/>
          <a:stretch>
            <a:fillRect/>
          </a:stretch>
        </p:blipFill>
        <p:spPr>
          <a:xfrm>
            <a:off x="6096000" y="1737360"/>
            <a:ext cx="5593715" cy="37541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53820" y="962660"/>
            <a:ext cx="10427970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上证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en-US" altLang="zh-CN" sz="1600" b="1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3640–3750</a:t>
            </a:r>
            <a:r>
              <a:rPr lang="en-US" altLang="zh-CN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震荡修复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/>
            <a:r>
              <a:rPr lang="zh-CN" altLang="en-US" sz="16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3574 是逾14个月新低（生死线）；3750 是前期平台与20日线附近，是"反弹"升级为"反转"的分水岭</a:t>
            </a:r>
            <a:endParaRPr lang="zh-CN" altLang="en-US" sz="1600"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860" y="1546225"/>
            <a:ext cx="9352915" cy="44958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54575" y="4839335"/>
            <a:ext cx="3426460" cy="645160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r>
              <a:rPr lang="zh-CN" altLang="en-US"/>
              <a:t>跌破前低，超跌数值起来，但牛熊线再次下移，还没有看到底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r="23475"/>
          <a:stretch>
            <a:fillRect/>
          </a:stretch>
        </p:blipFill>
        <p:spPr>
          <a:xfrm>
            <a:off x="8756650" y="1242060"/>
            <a:ext cx="3014980" cy="46697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r="15352"/>
          <a:stretch>
            <a:fillRect/>
          </a:stretch>
        </p:blipFill>
        <p:spPr>
          <a:xfrm>
            <a:off x="3228340" y="1919605"/>
            <a:ext cx="5276215" cy="40519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80" y="1230630"/>
            <a:ext cx="2513965" cy="47409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6825" y="1181735"/>
            <a:ext cx="4829175" cy="29241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545" y="2978785"/>
            <a:ext cx="4819650" cy="2409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635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770255"/>
            <a:ext cx="9359900" cy="54330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《好股研选》内参介绍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55" y="973455"/>
            <a:ext cx="4666615" cy="50869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495" y="973455"/>
            <a:ext cx="4617720" cy="48475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725805"/>
            <a:ext cx="12190730" cy="611378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5" y="971550"/>
            <a:ext cx="5460365" cy="5032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3098"/>
          <a:stretch>
            <a:fillRect/>
          </a:stretch>
        </p:blipFill>
        <p:spPr>
          <a:xfrm>
            <a:off x="6304915" y="1527810"/>
            <a:ext cx="5460365" cy="38023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788</Words>
  <Application>WPS 演示</Application>
  <PresentationFormat>宽屏</PresentationFormat>
  <Paragraphs>61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3397</cp:revision>
  <dcterms:created xsi:type="dcterms:W3CDTF">2019-06-19T02:08:00Z</dcterms:created>
  <dcterms:modified xsi:type="dcterms:W3CDTF">2026-10-30T02:28:23Z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C39AAD0121F64B90A619D96799ECD20C_13</vt:lpwstr>
  </property>
</Properties>
</file>