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2026/10/30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11347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月底兑现利空</a:t>
            </a: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看量反抽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市场的最大难度是低量级，小仓位运行，等待政策或放量资金进场再考虑提仓；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流动资金高关注：固态电池、传媒、机器人、汽配、软件、半导体；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战法选择：受伤龙虎（激进）、紫旗回档（稳定）、三板斧。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" b="485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E1FE5C-1988-52C4-CA6A-B9562A81A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9457" y="1188514"/>
            <a:ext cx="3858825" cy="2728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" b="1190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r="456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" r="172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24" b="3574"/>
          <a:stretch>
            <a:fillRect/>
          </a:stretch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25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1480457" y="5769420"/>
            <a:ext cx="9231086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不要仅为赚到一点钱而高兴，更重要是为</a:t>
            </a:r>
            <a:r>
              <a:rPr lang="zh-CN" altLang="en-US" b="1" dirty="0"/>
              <a:t>获得了赚钱的能力</a:t>
            </a:r>
            <a:r>
              <a:rPr lang="zh-CN" altLang="en-US" dirty="0"/>
              <a:t>而高兴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CD9AC7-A834-972B-D72D-8506CC597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68663"/>
            <a:ext cx="4898571" cy="15551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1AC361C-AAC9-6B66-EDC4-510ABC6A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3" y="2822492"/>
            <a:ext cx="4305824" cy="27635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BBC310-A8CF-20AB-9E4B-3872EA6CB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353" y="1201897"/>
            <a:ext cx="5903447" cy="402602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8370</TotalTime>
  <Words>609</Words>
  <Application>Microsoft Office PowerPoint</Application>
  <PresentationFormat>宽屏</PresentationFormat>
  <Paragraphs>65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2382</cp:revision>
  <dcterms:created xsi:type="dcterms:W3CDTF">2019-06-19T02:08:00Z</dcterms:created>
  <dcterms:modified xsi:type="dcterms:W3CDTF">2026-10-30T01:41:17Z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