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868" r:id="rId3"/>
    <p:sldId id="1454" r:id="rId5"/>
    <p:sldId id="1455" r:id="rId6"/>
    <p:sldId id="1456" r:id="rId7"/>
    <p:sldId id="1439" r:id="rId8"/>
    <p:sldId id="1461" r:id="rId9"/>
    <p:sldId id="1432" r:id="rId10"/>
    <p:sldId id="1419" r:id="rId11"/>
    <p:sldId id="1464" r:id="rId12"/>
    <p:sldId id="1452" r:id="rId13"/>
    <p:sldId id="1460" r:id="rId14"/>
    <p:sldId id="1201" r:id="rId15"/>
    <p:sldId id="734" r:id="rId16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64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DFF"/>
    <a:srgbClr val="FFF6E8"/>
    <a:srgbClr val="2B190D"/>
    <a:srgbClr val="156389"/>
    <a:srgbClr val="EC5F74"/>
    <a:srgbClr val="F2991E"/>
    <a:srgbClr val="7A5CB3"/>
    <a:srgbClr val="555452"/>
    <a:srgbClr val="FFFA9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0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gs" Target="tags/tag19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4" Type="http://schemas.openxmlformats.org/officeDocument/2006/relationships/notesSlide" Target="../notesSlides/notesSlide1.xml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18.xml"/><Relationship Id="rId21" Type="http://schemas.openxmlformats.org/officeDocument/2006/relationships/tags" Target="../tags/tag17.xml"/><Relationship Id="rId20" Type="http://schemas.openxmlformats.org/officeDocument/2006/relationships/tags" Target="../tags/tag16.xml"/><Relationship Id="rId2" Type="http://schemas.openxmlformats.org/officeDocument/2006/relationships/image" Target="../media/image6.png"/><Relationship Id="rId19" Type="http://schemas.openxmlformats.org/officeDocument/2006/relationships/tags" Target="../tags/tag15.xml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7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8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9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  <a:endParaRPr lang="zh-CN" altLang="en-US" sz="1400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0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11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12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13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  <a:endParaRPr lang="zh-CN" altLang="en-US" dirty="0">
              <a:solidFill>
                <a:srgbClr val="C000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16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7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18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19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20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  <a:endParaRPr lang="zh-CN" altLang="en-US" sz="1400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21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  <a:endParaRPr lang="en-US" altLang="zh-CN" sz="1400" dirty="0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节前经典的</a:t>
            </a:r>
            <a:endParaRPr lang="en-US" altLang="zh-CN" sz="6600" b="1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主力布局节奏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死叉</a:t>
            </a:r>
            <a:r>
              <a:rPr lang="en-US" altLang="zh-CN" dirty="0"/>
              <a:t>+</a:t>
            </a:r>
            <a:r>
              <a:rPr lang="zh-CN" altLang="en-US" dirty="0"/>
              <a:t>低量能，</a:t>
            </a:r>
            <a:r>
              <a:rPr lang="en-US" altLang="zh-CN" dirty="0"/>
              <a:t>3</a:t>
            </a:r>
            <a:r>
              <a:rPr lang="zh-CN" altLang="en-US"/>
              <a:t>成仓，只考虑主力布局方向，辅助线附近个股，莫轻易追高；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流动资金高关注：农业、算力、电力、机器人、化工、半导体；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  <a:endParaRPr lang="zh-CN" altLang="en-US" dirty="0"/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>
            <a:fillRect/>
          </a:stretch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" r="3761"/>
          <a:stretch>
            <a:fillRect/>
          </a:stretch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3068" y="1055331"/>
            <a:ext cx="3552211" cy="26775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 b="1716"/>
          <a:stretch>
            <a:fillRect/>
          </a:stretch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" r="641"/>
          <a:stretch>
            <a:fillRect/>
          </a:stretch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  <a:endParaRPr lang="zh-CN" altLang="en-US" sz="1400"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  <a:endParaRPr lang="zh-CN" alt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  <a:endParaRPr lang="zh-CN" altLang="en-US" dirty="0"/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  <a:endParaRPr lang="zh-CN" altLang="en-US" sz="1400"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" b="571"/>
          <a:stretch>
            <a:fillRect/>
          </a:stretch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" b="1431"/>
          <a:stretch>
            <a:fillRect/>
          </a:stretch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9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28</a:t>
            </a:r>
            <a:endParaRPr lang="en-US" altLang="zh-CN" sz="1400" spc="300" dirty="0">
              <a:cs typeface="+mn-ea"/>
              <a:sym typeface="+mn-lt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  <a:endParaRPr lang="zh-CN" altLang="en-US" dirty="0"/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583</Words>
  <Application>WPS 演示</Application>
  <PresentationFormat>宽屏</PresentationFormat>
  <Paragraphs>103</Paragraphs>
  <Slides>13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3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阿里巴巴和七个小矮人</vt:lpstr>
      <vt:lpstr>思源黑体 CN Medium</vt:lpstr>
      <vt:lpstr>思源黑体 CN Light</vt:lpstr>
      <vt:lpstr>思源黑体 CN Heavy</vt:lpstr>
      <vt:lpstr>KSOFDDF4E7ED</vt:lpstr>
      <vt:lpstr>Segoe Print</vt:lpstr>
      <vt:lpstr>Arial Unicode MS</vt:lpstr>
      <vt:lpstr>等线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十二猪肠</cp:lastModifiedBy>
  <cp:revision>2335</cp:revision>
  <dcterms:created xsi:type="dcterms:W3CDTF">2019-06-19T02:08:00Z</dcterms:created>
  <dcterms:modified xsi:type="dcterms:W3CDTF">2026-09-29T13:02:48Z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EBF8DB5FD94B49F7B17BC65F9BA08668</vt:lpwstr>
  </property>
</Properties>
</file>