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、半导体：</a:t>
            </a:r>
            <a:endParaRPr lang="zh-CN" altLang="en-US" sz="2000" dirty="0"/>
          </a:p>
          <a:p>
            <a:r>
              <a:rPr lang="zh-CN" altLang="en-US" sz="2000" dirty="0"/>
              <a:t>华为与高通达成专利交叉许可，缓和半导体链风险；双方达成多年期、全领域专利交叉许可（5</a:t>
            </a:r>
            <a:r>
              <a:rPr lang="en-US" altLang="zh-CN" sz="2000" dirty="0"/>
              <a:t>G/AI/</a:t>
            </a:r>
            <a:r>
              <a:rPr lang="zh-CN" altLang="en-US" sz="2000" dirty="0"/>
              <a:t>计算/网络等），阶段性缓和产业链不确定性；华为与赛力斯签新五年合作加固智能驾驶链。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、人工智能：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当地时间10月4日，美国总统特朗普宣布成立“超级智能特别工作组”（</a:t>
            </a:r>
            <a:r>
              <a:rPr lang="en-US" altLang="zh-CN" sz="2000" dirty="0"/>
              <a:t>Super Intelligence Force，SIF），</a:t>
            </a:r>
            <a:r>
              <a:rPr lang="zh-CN" altLang="en-US" sz="2000" dirty="0"/>
              <a:t>负责协调美国联邦政府在超级智能领域的相关工作。特朗普表示，该工作组将协调联邦政府与消费者、公共利益团体、宗教组织、关键基础设施提供商以及超级智能企业之间的沟通与合作。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、医药：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9月30日医药生物板块大涨2.73%领涨两市，</a:t>
            </a:r>
            <a:r>
              <a:rPr lang="en-US" altLang="zh-CN" sz="2000" dirty="0"/>
              <a:t>CRO、</a:t>
            </a:r>
            <a:r>
              <a:rPr lang="zh-CN" altLang="en-US" sz="2000" dirty="0"/>
              <a:t>疫苗概念掀起涨停潮，板块主力资金净流入居前；假期华海药业公告预计前三季度归母净利润10.28亿-11.03亿元、同比增长约170%-190%；隔夜美股医药股普涨，</a:t>
            </a:r>
            <a:r>
              <a:rPr lang="en-US" altLang="zh-CN" sz="2000" dirty="0"/>
              <a:t>Moderna</a:t>
            </a:r>
            <a:r>
              <a:rPr lang="zh-CN" altLang="en-US" sz="2000" dirty="0"/>
              <a:t>涨4.81%、礼来涨2.66%、安进涨2.6%；国家医保局数据显示1-8月医保统筹基金收入2.07万亿元、行业运行平稳。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275" y="1082040"/>
            <a:ext cx="9853295" cy="49409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1446</Words>
  <Application>WPS 演示</Application>
  <PresentationFormat>宽屏</PresentationFormat>
  <Paragraphs>139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思源黑体 CN Medium</vt:lpstr>
      <vt:lpstr>思源黑体 CN Heavy</vt:lpstr>
      <vt:lpstr>思源黑体 CN Bold</vt:lpstr>
      <vt:lpstr>微软雅黑</vt:lpstr>
      <vt:lpstr>Calibri</vt:lpstr>
      <vt:lpstr>Arial Unicode MS</vt:lpstr>
      <vt:lpstr>等线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十二猪肠</cp:lastModifiedBy>
  <cp:revision>572</cp:revision>
  <dcterms:created xsi:type="dcterms:W3CDTF">2024-06-11T06:30:00Z</dcterms:created>
  <dcterms:modified xsi:type="dcterms:W3CDTF">2026-10-09T04:52:39Z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