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5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61" r:id="rId11"/>
    <p:sldId id="1662" r:id="rId12"/>
    <p:sldId id="1655" r:id="rId13"/>
    <p:sldId id="1663" r:id="rId14"/>
    <p:sldId id="1654" r:id="rId15"/>
    <p:sldId id="1660" r:id="rId16"/>
    <p:sldId id="1659" r:id="rId17"/>
    <p:sldId id="1657" r:id="rId18"/>
    <p:sldId id="1653" r:id="rId19"/>
    <p:sldId id="1651" r:id="rId20"/>
    <p:sldId id="1650" r:id="rId21"/>
    <p:sldId id="1645" r:id="rId22"/>
    <p:sldId id="1644" r:id="rId23"/>
    <p:sldId id="1641" r:id="rId24"/>
    <p:sldId id="1637" r:id="rId25"/>
    <p:sldId id="1640" r:id="rId26"/>
    <p:sldId id="1639" r:id="rId27"/>
    <p:sldId id="1638" r:id="rId28"/>
    <p:sldId id="1636" r:id="rId29"/>
    <p:sldId id="1635" r:id="rId30"/>
    <p:sldId id="1633" r:id="rId31"/>
    <p:sldId id="1630" r:id="rId32"/>
    <p:sldId id="1632" r:id="rId33"/>
    <p:sldId id="1629" r:id="rId34"/>
    <p:sldId id="1628" r:id="rId35"/>
    <p:sldId id="1565" r:id="rId36"/>
    <p:sldId id="1566" r:id="rId37"/>
    <p:sldId id="1568" r:id="rId38"/>
    <p:sldId id="1541" r:id="rId39"/>
    <p:sldId id="1547" r:id="rId40"/>
    <p:sldId id="1546" r:id="rId41"/>
    <p:sldId id="1553" r:id="rId42"/>
    <p:sldId id="1554" r:id="rId43"/>
    <p:sldId id="1556" r:id="rId44"/>
    <p:sldId id="1557" r:id="rId45"/>
    <p:sldId id="1558" r:id="rId46"/>
    <p:sldId id="1571" r:id="rId47"/>
    <p:sldId id="878" r:id="rId48"/>
    <p:sldId id="1514" r:id="rId49"/>
    <p:sldId id="1555" r:id="rId50"/>
    <p:sldId id="1507" r:id="rId51"/>
    <p:sldId id="1426" r:id="rId52"/>
    <p:sldId id="1545" r:id="rId53"/>
    <p:sldId id="1355" r:id="rId54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61"/>
            <p14:sldId id="1662"/>
            <p14:sldId id="1655"/>
            <p14:sldId id="1663"/>
            <p14:sldId id="1654"/>
            <p14:sldId id="1660"/>
            <p14:sldId id="1659"/>
            <p14:sldId id="1657"/>
            <p14:sldId id="1653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gs" Target="tags/tag28.xml"/><Relationship Id="rId6" Type="http://schemas.openxmlformats.org/officeDocument/2006/relationships/slide" Target="slides/slide3.xml"/><Relationship Id="rId59" Type="http://schemas.openxmlformats.org/officeDocument/2006/relationships/commentAuthors" Target="commentAuthors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png"/><Relationship Id="rId8" Type="http://schemas.openxmlformats.org/officeDocument/2006/relationships/image" Target="../media/image99.png"/><Relationship Id="rId7" Type="http://schemas.openxmlformats.org/officeDocument/2006/relationships/image" Target="../media/image98.png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101.png"/><Relationship Id="rId1" Type="http://schemas.openxmlformats.org/officeDocument/2006/relationships/image" Target="../media/image92.pn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png"/><Relationship Id="rId8" Type="http://schemas.openxmlformats.org/officeDocument/2006/relationships/image" Target="../media/image99.png"/><Relationship Id="rId7" Type="http://schemas.openxmlformats.org/officeDocument/2006/relationships/image" Target="../media/image98.png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02.png"/><Relationship Id="rId10" Type="http://schemas.openxmlformats.org/officeDocument/2006/relationships/image" Target="../media/image101.png"/><Relationship Id="rId1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103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924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短线回暖，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游资回归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365" y="1566545"/>
            <a:ext cx="4915535" cy="4445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115" y="1566545"/>
            <a:ext cx="4996180" cy="44335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760" y="1749425"/>
            <a:ext cx="4970780" cy="38957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78610"/>
            <a:ext cx="5106035" cy="42532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53765" y="1663065"/>
            <a:ext cx="5284470" cy="4287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0320" y="1578610"/>
            <a:ext cx="4104640" cy="47028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040" y="1578610"/>
            <a:ext cx="4147820" cy="4261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495" y="1578610"/>
            <a:ext cx="8249285" cy="43548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6980" y="1621155"/>
            <a:ext cx="4511675" cy="4390390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984066" y="546730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相关概念：液冷</a:t>
            </a:r>
            <a:endParaRPr b="1">
              <a:solidFill>
                <a:srgbClr val="FF0000"/>
              </a:solidFill>
            </a:endParaRPr>
          </a:p>
          <a:p>
            <a:r>
              <a:rPr b="1">
                <a:solidFill>
                  <a:srgbClr val="FF0000"/>
                </a:solidFill>
              </a:rPr>
              <a:t>相关个股：冰山冷热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b="1">
                <a:solidFill>
                  <a:srgbClr val="FF0000"/>
                </a:solidFill>
              </a:rPr>
              <a:t>雪人股份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利通电子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984066" y="546730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相关概念：乌克兰概念</a:t>
            </a:r>
            <a:endParaRPr b="1">
              <a:solidFill>
                <a:srgbClr val="FF0000"/>
              </a:solidFill>
            </a:endParaRPr>
          </a:p>
          <a:p>
            <a:r>
              <a:rPr b="1">
                <a:solidFill>
                  <a:srgbClr val="FF0000"/>
                </a:solidFill>
              </a:rPr>
              <a:t> 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相关个股：大西洋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中国电建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中曼石油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5970" y="1578610"/>
            <a:ext cx="5560060" cy="3924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155" y="1578610"/>
            <a:ext cx="3338195" cy="4238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430" y="1578610"/>
            <a:ext cx="3338195" cy="42176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490" y="1480185"/>
            <a:ext cx="2974340" cy="42659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1752600"/>
            <a:ext cx="4352290" cy="449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310" y="1631315"/>
            <a:ext cx="4956175" cy="41167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280" y="1579245"/>
            <a:ext cx="3268980" cy="4411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945" y="1579245"/>
            <a:ext cx="3484880" cy="4411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295" y="2052320"/>
            <a:ext cx="3426460" cy="35528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410" y="1604645"/>
            <a:ext cx="4427220" cy="4448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55" y="1344295"/>
            <a:ext cx="3704590" cy="50133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955" y="1501775"/>
            <a:ext cx="3996690" cy="480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1778000"/>
            <a:ext cx="565658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" y="1578610"/>
            <a:ext cx="4434840" cy="4635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60" y="1623695"/>
            <a:ext cx="438086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578610"/>
            <a:ext cx="4104005" cy="4552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790" y="1578610"/>
            <a:ext cx="4422775" cy="4552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云计算概念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1040" y="1578610"/>
            <a:ext cx="8115300" cy="47529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1998</Words>
  <Application>WPS 演示</Application>
  <PresentationFormat>宽屏</PresentationFormat>
  <Paragraphs>373</Paragraphs>
  <Slides>51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78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1708</cp:revision>
  <dcterms:created xsi:type="dcterms:W3CDTF">2019-06-19T02:08:00Z</dcterms:created>
  <dcterms:modified xsi:type="dcterms:W3CDTF">2026-10-22T00:54:10Z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B10D4C42C81E47F29558E5F607E91AFF_13</vt:lpwstr>
  </property>
</Properties>
</file>