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1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55" r:id="rId11"/>
    <p:sldId id="1656" r:id="rId12"/>
    <p:sldId id="1654" r:id="rId13"/>
    <p:sldId id="1657" r:id="rId14"/>
    <p:sldId id="1653" r:id="rId15"/>
    <p:sldId id="1651" r:id="rId16"/>
    <p:sldId id="1650" r:id="rId17"/>
    <p:sldId id="1645" r:id="rId18"/>
    <p:sldId id="1644" r:id="rId19"/>
    <p:sldId id="1641" r:id="rId20"/>
    <p:sldId id="1637" r:id="rId21"/>
    <p:sldId id="1640" r:id="rId22"/>
    <p:sldId id="1639" r:id="rId23"/>
    <p:sldId id="1638" r:id="rId24"/>
    <p:sldId id="1636" r:id="rId25"/>
    <p:sldId id="1635" r:id="rId26"/>
    <p:sldId id="1633" r:id="rId27"/>
    <p:sldId id="1630" r:id="rId28"/>
    <p:sldId id="1632" r:id="rId29"/>
    <p:sldId id="1629" r:id="rId30"/>
    <p:sldId id="1628" r:id="rId31"/>
    <p:sldId id="1565" r:id="rId32"/>
    <p:sldId id="1566" r:id="rId33"/>
    <p:sldId id="1568" r:id="rId34"/>
    <p:sldId id="1541" r:id="rId35"/>
    <p:sldId id="1547" r:id="rId36"/>
    <p:sldId id="1546" r:id="rId37"/>
    <p:sldId id="1553" r:id="rId38"/>
    <p:sldId id="1554" r:id="rId39"/>
    <p:sldId id="1556" r:id="rId40"/>
    <p:sldId id="1557" r:id="rId41"/>
    <p:sldId id="1558" r:id="rId42"/>
    <p:sldId id="1571" r:id="rId43"/>
    <p:sldId id="878" r:id="rId44"/>
    <p:sldId id="1514" r:id="rId45"/>
    <p:sldId id="1555" r:id="rId46"/>
    <p:sldId id="1507" r:id="rId47"/>
    <p:sldId id="1426" r:id="rId48"/>
    <p:sldId id="1545" r:id="rId49"/>
    <p:sldId id="1355" r:id="rId50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55"/>
            <p14:sldId id="1656"/>
            <p14:sldId id="1654"/>
            <p14:sldId id="1657"/>
            <p14:sldId id="1653"/>
            <p14:sldId id="1651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tags" Target="tags/tag28.xml"/><Relationship Id="rId55" Type="http://schemas.openxmlformats.org/officeDocument/2006/relationships/commentAuthors" Target="commentAuthors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handoutMaster" Target="handoutMasters/handoutMaster1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9.png"/><Relationship Id="rId1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0.png"/><Relationship Id="rId10" Type="http://schemas.openxmlformats.org/officeDocument/2006/relationships/image" Target="../media/image89.png"/><Relationship Id="rId1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1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619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加速赶底，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外围反弹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5035" y="1578610"/>
            <a:ext cx="4998720" cy="44907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915" y="1578610"/>
            <a:ext cx="4792980" cy="44913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115" y="1807210"/>
            <a:ext cx="5038725" cy="39147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825" y="1804670"/>
            <a:ext cx="4947920" cy="392049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6310" y="1659255"/>
            <a:ext cx="5198745" cy="42913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8410" y="1578610"/>
            <a:ext cx="4276725" cy="47821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320" y="1626235"/>
            <a:ext cx="4038600" cy="4277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5155" y="1682750"/>
            <a:ext cx="8536940" cy="4268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96010" y="1472565"/>
            <a:ext cx="9947910" cy="483235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公司新闻</a:t>
            </a:r>
            <a:endParaRPr lang="zh-CN" altLang="en-US" sz="1600" b="1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、中际旭创昨日在港交所发布公告，拟将回购股份全部注销。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、江波龙公告，预计前三季度净利润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-149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1865%-1991%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、新易盛公告，控股股东提议回购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、天孚通信公告，控股股东提议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、沪电股份公告，控股股东提议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年度现金分红不低于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、佰维存储公告，控股股东提议回购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股股份用于注销并减少注册资本。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、三环集团公告，昨日首次回购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13.06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万股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股股份，耗资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1249.78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万元。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、深南电路公告，预计前三季度净利润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40.50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-41.50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74.13%-78.43%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233805" y="1723390"/>
            <a:ext cx="9723755" cy="430530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、恒逸石化公告，预计前三季度净利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79.00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-81.00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3319%-3405%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、复旦微电公告，预计前三季度净利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-11.50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188%-248%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、赣锋锂业公告，前三季度净利润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50.12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19541%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、中科曙光发布业绩快报，前三季度净利润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17.24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78.48%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、鹏鼎控股公告，董事长提议回购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亿元至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亿元股份。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、大族数控发布业绩快报，前三季度净利润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15.44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亿元，同比增长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214%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、海光信息公告，前三季度净利润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27.10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-29.80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亿元，同比预增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38%-52%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fontAlgn="base">
              <a:spcBef>
                <a:spcPts val="700"/>
              </a:spcBef>
              <a:spcAft>
                <a:spcPts val="1800"/>
              </a:spcAft>
            </a:pP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、大族激光公告，前三季度净利润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21.20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-22.20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亿元，同比预增</a:t>
            </a:r>
            <a:r>
              <a:rPr lang="en-US" altLang="zh-CN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145%-157%</a:t>
            </a:r>
            <a:r>
              <a:rPr lang="zh-CN" altLang="en-US" sz="1600" b="0" i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b="0" i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955" y="1501775"/>
            <a:ext cx="3996690" cy="4802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1778000"/>
            <a:ext cx="565658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0" y="1578610"/>
            <a:ext cx="4434840" cy="4635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60" y="1623695"/>
            <a:ext cx="4380865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578610"/>
            <a:ext cx="4104005" cy="4552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790" y="1578610"/>
            <a:ext cx="4422775" cy="45523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大消费概念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3765" y="1673860"/>
            <a:ext cx="7650480" cy="440626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2304</Words>
  <Application>WPS 演示</Application>
  <PresentationFormat>宽屏</PresentationFormat>
  <Paragraphs>367</Paragraphs>
  <Slides>47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88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PingFang SC</vt:lpstr>
      <vt:lpstr>Calibri</vt:lpstr>
      <vt:lpstr>Noto Sans S Chinese Bold</vt:lpstr>
      <vt:lpstr>Noto Sans S Chinese Medium</vt:lpstr>
      <vt:lpstr>PingFang SC</vt:lpstr>
      <vt:lpstr>Roboto</vt:lpstr>
      <vt:lpstr>思源黑体 CN Bold</vt:lpstr>
      <vt:lpstr>思源黑体 CN Heavy</vt:lpstr>
      <vt:lpstr>思源黑体 CN Light</vt:lpstr>
      <vt:lpstr>思源黑体 CN Medium</vt:lpstr>
      <vt:lpstr>思源黑体 CN Normal</vt:lpstr>
      <vt:lpstr>思源黑体 CN Regular</vt:lpstr>
      <vt:lpstr>汉仪旗黑-55简</vt:lpstr>
      <vt:lpstr>阿里巴巴和七个小矮人</vt:lpstr>
      <vt:lpstr>KSOF954951BB</vt:lpstr>
      <vt:lpstr>KSOFD723FC5D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1704</cp:revision>
  <dcterms:created xsi:type="dcterms:W3CDTF">2019-06-19T02:08:00Z</dcterms:created>
  <dcterms:modified xsi:type="dcterms:W3CDTF">2026-10-16T00:46:00Z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0E6F98679891420D9FD6046F978D22E0_13</vt:lpwstr>
  </property>
</Properties>
</file>