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50" r:id="rId8"/>
    <p:sldId id="2523" r:id="rId9"/>
    <p:sldId id="2648" r:id="rId10"/>
    <p:sldId id="2635" r:id="rId11"/>
    <p:sldId id="2640" r:id="rId12"/>
    <p:sldId id="372" r:id="rId13"/>
    <p:sldId id="2651" r:id="rId14"/>
    <p:sldId id="2653" r:id="rId15"/>
    <p:sldId id="264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346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20"/>
        <p:guide pos="346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2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5.xml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7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116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image" Target="../media/image30.png"/><Relationship Id="rId1" Type="http://schemas.openxmlformats.org/officeDocument/2006/relationships/tags" Target="../tags/tag1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2026 .10.19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</a:t>
            </a:r>
            <a:r>
              <a:rPr lang="zh-CN" altLang="en-US" sz="3200">
                <a:solidFill>
                  <a:schemeClr val="bg1"/>
                </a:solidFill>
              </a:rPr>
              <a:t>外冷内暖，缩量待变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32910" y="828675"/>
            <a:ext cx="4485640" cy="33718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跌至</a:t>
            </a:r>
            <a:r>
              <a:rPr lang="en-US" altLang="zh-CN" sz="1600" b="1">
                <a:solidFill>
                  <a:schemeClr val="bg1"/>
                </a:solidFill>
              </a:rPr>
              <a:t>924</a:t>
            </a:r>
            <a:r>
              <a:rPr lang="zh-CN" altLang="en-US" sz="1600" b="1">
                <a:solidFill>
                  <a:schemeClr val="bg1"/>
                </a:solidFill>
              </a:rPr>
              <a:t>高点支撑，托底但上行缺</a:t>
            </a:r>
            <a:r>
              <a:rPr lang="zh-CN" altLang="en-US" sz="1600" b="1">
                <a:solidFill>
                  <a:schemeClr val="bg1"/>
                </a:solidFill>
              </a:rPr>
              <a:t>量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270" y="1367790"/>
            <a:ext cx="10021570" cy="45434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88665" y="5789295"/>
            <a:ext cx="561467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3674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3750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之间弱震荡，市场周</a:t>
            </a:r>
            <a:r>
              <a:rPr lang="en-US" altLang="zh-CN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死叉四周，控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仓静待</a:t>
            </a:r>
            <a:r>
              <a:rPr lang="zh-CN" altLang="en-US" sz="1600" b="0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拐点</a:t>
            </a:r>
            <a:endParaRPr lang="zh-CN" altLang="en-US" sz="1600" b="0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" y="1344930"/>
            <a:ext cx="5039995" cy="40513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925" y="1068070"/>
            <a:ext cx="6004560" cy="46056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305" y="2207895"/>
            <a:ext cx="5282565" cy="37623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31264"/>
          <a:stretch>
            <a:fillRect/>
          </a:stretch>
        </p:blipFill>
        <p:spPr>
          <a:xfrm>
            <a:off x="8644255" y="1242060"/>
            <a:ext cx="3205480" cy="47301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55" y="747395"/>
            <a:ext cx="2707640" cy="53441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4195" y="790575"/>
            <a:ext cx="6731000" cy="21520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b="2342"/>
          <a:stretch>
            <a:fillRect/>
          </a:stretch>
        </p:blipFill>
        <p:spPr>
          <a:xfrm>
            <a:off x="617220" y="3054985"/>
            <a:ext cx="5543550" cy="293941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585" y="3023870"/>
            <a:ext cx="5124450" cy="29908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0730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》内参介绍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95" y="994410"/>
            <a:ext cx="5208270" cy="5091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840" y="994410"/>
            <a:ext cx="4283075" cy="49695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725805"/>
            <a:ext cx="12190730" cy="611378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ETF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风向标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》新品上市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683</Words>
  <Application>WPS 演示</Application>
  <PresentationFormat>宽屏</PresentationFormat>
  <Paragraphs>56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3371</cp:revision>
  <dcterms:created xsi:type="dcterms:W3CDTF">2019-06-19T02:08:00Z</dcterms:created>
  <dcterms:modified xsi:type="dcterms:W3CDTF">2026-10-19T02:21:29Z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