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2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43" r:id="rId11"/>
    <p:sldId id="1646" r:id="rId12"/>
    <p:sldId id="1645" r:id="rId13"/>
    <p:sldId id="1644" r:id="rId14"/>
    <p:sldId id="1641" r:id="rId15"/>
    <p:sldId id="1637" r:id="rId16"/>
    <p:sldId id="1640" r:id="rId17"/>
    <p:sldId id="1639" r:id="rId18"/>
    <p:sldId id="1638" r:id="rId19"/>
    <p:sldId id="1636" r:id="rId20"/>
    <p:sldId id="1635" r:id="rId21"/>
    <p:sldId id="1633" r:id="rId22"/>
    <p:sldId id="1630" r:id="rId23"/>
    <p:sldId id="1632" r:id="rId24"/>
    <p:sldId id="1629" r:id="rId25"/>
    <p:sldId id="1628" r:id="rId26"/>
    <p:sldId id="1617" r:id="rId27"/>
    <p:sldId id="1627" r:id="rId28"/>
    <p:sldId id="1624" r:id="rId29"/>
    <p:sldId id="1622" r:id="rId30"/>
    <p:sldId id="1621" r:id="rId31"/>
    <p:sldId id="1620" r:id="rId32"/>
    <p:sldId id="1565" r:id="rId33"/>
    <p:sldId id="1566" r:id="rId34"/>
    <p:sldId id="1568" r:id="rId35"/>
    <p:sldId id="1541" r:id="rId36"/>
    <p:sldId id="1547" r:id="rId37"/>
    <p:sldId id="1546" r:id="rId38"/>
    <p:sldId id="1553" r:id="rId39"/>
    <p:sldId id="1554" r:id="rId40"/>
    <p:sldId id="1556" r:id="rId41"/>
    <p:sldId id="1557" r:id="rId42"/>
    <p:sldId id="1558" r:id="rId43"/>
    <p:sldId id="1571" r:id="rId44"/>
    <p:sldId id="878" r:id="rId45"/>
    <p:sldId id="1514" r:id="rId46"/>
    <p:sldId id="1555" r:id="rId47"/>
    <p:sldId id="1507" r:id="rId48"/>
    <p:sldId id="1426" r:id="rId49"/>
    <p:sldId id="1545" r:id="rId50"/>
    <p:sldId id="1355" r:id="rId51"/>
  </p:sldIdLst>
  <p:sldSz cx="12192000" cy="6858000"/>
  <p:notesSz cx="6858000" cy="9144000"/>
  <p:custDataLst>
    <p:tags r:id="rId5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43"/>
            <p14:sldId id="1646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7" Type="http://schemas.openxmlformats.org/officeDocument/2006/relationships/tags" Target="tags/tag28.xml"/><Relationship Id="rId56" Type="http://schemas.openxmlformats.org/officeDocument/2006/relationships/commentAuthors" Target="commentAuthors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handoutMaster" Target="handoutMasters/handoutMaster1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1.png"/><Relationship Id="rId8" Type="http://schemas.openxmlformats.org/officeDocument/2006/relationships/image" Target="../media/image90.png"/><Relationship Id="rId7" Type="http://schemas.openxmlformats.org/officeDocument/2006/relationships/image" Target="../media/image89.png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2.png"/><Relationship Id="rId1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1.png"/><Relationship Id="rId8" Type="http://schemas.openxmlformats.org/officeDocument/2006/relationships/image" Target="../media/image90.png"/><Relationship Id="rId7" Type="http://schemas.openxmlformats.org/officeDocument/2006/relationships/image" Target="../media/image89.png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3.png"/><Relationship Id="rId10" Type="http://schemas.openxmlformats.org/officeDocument/2006/relationships/image" Target="../media/image92.png"/><Relationship Id="rId1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94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010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利好来了，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国庆红包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815" y="1578610"/>
            <a:ext cx="4756150" cy="4473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05" y="1581785"/>
            <a:ext cx="5076825" cy="4429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5035" y="1826260"/>
            <a:ext cx="4944110" cy="3876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550" y="2245360"/>
            <a:ext cx="4943475" cy="3038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3930" y="1706245"/>
            <a:ext cx="5184140" cy="42443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6225" y="1578610"/>
            <a:ext cx="3920490" cy="46348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415" y="1578610"/>
            <a:ext cx="3837305" cy="42151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5960" y="1831975"/>
            <a:ext cx="8260715" cy="38658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20" y="1578610"/>
            <a:ext cx="4264660" cy="4527550"/>
          </a:xfrm>
          <a:prstGeom prst="rect">
            <a:avLst/>
          </a:prstGeom>
        </p:spPr>
      </p:pic>
      <p:sp>
        <p:nvSpPr>
          <p:cNvPr id="6" name="文本占位符 5"/>
          <p:cNvSpPr/>
          <p:nvPr/>
        </p:nvSpPr>
        <p:spPr>
          <a:xfrm>
            <a:off x="1787851" y="556192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相关概念：房地产</a:t>
            </a:r>
            <a:endParaRPr b="1">
              <a:solidFill>
                <a:srgbClr val="FF0000"/>
              </a:solidFill>
            </a:endParaRPr>
          </a:p>
          <a:p>
            <a:r>
              <a:rPr b="1">
                <a:solidFill>
                  <a:srgbClr val="FF0000"/>
                </a:solidFill>
              </a:rPr>
              <a:t>相关个股：万科</a:t>
            </a:r>
            <a:r>
              <a:rPr lang="en-US" altLang="zh-CN" b="1">
                <a:solidFill>
                  <a:srgbClr val="FF0000"/>
                </a:solidFill>
              </a:rPr>
              <a:t>A </a:t>
            </a:r>
            <a:r>
              <a:rPr b="1">
                <a:solidFill>
                  <a:srgbClr val="FF0000"/>
                </a:solidFill>
              </a:rPr>
              <a:t>我爱我家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深物业</a:t>
            </a:r>
            <a:r>
              <a:rPr lang="en-US" altLang="zh-CN" b="1">
                <a:solidFill>
                  <a:srgbClr val="FF0000"/>
                </a:solidFill>
              </a:rPr>
              <a:t>A</a:t>
            </a:r>
            <a:endParaRPr b="1">
              <a:solidFill>
                <a:srgbClr val="FF0000"/>
              </a:solidFill>
            </a:endParaRPr>
          </a:p>
          <a:p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315" y="1656715"/>
            <a:ext cx="3757930" cy="47237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50" y="1725930"/>
            <a:ext cx="5041265" cy="40252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-PCB</a:t>
            </a:r>
            <a:r>
              <a:rPr dirty="0"/>
              <a:t>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3180" y="1707515"/>
            <a:ext cx="7181850" cy="4171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1828</Words>
  <Application>WPS 演示</Application>
  <PresentationFormat>宽屏</PresentationFormat>
  <Paragraphs>352</Paragraphs>
  <Slides>48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75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1697</cp:revision>
  <dcterms:created xsi:type="dcterms:W3CDTF">2019-06-19T02:08:00Z</dcterms:created>
  <dcterms:modified xsi:type="dcterms:W3CDTF">2026-09-30T00:54:20Z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ED8243C631A34034BFF3F59C1AA108DC_13</vt:lpwstr>
  </property>
</Properties>
</file>