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52" r:id="rId10"/>
    <p:sldId id="1460" r:id="rId11"/>
    <p:sldId id="1201" r:id="rId12"/>
    <p:sldId id="734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2026/10/23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567309"/>
            <a:ext cx="9046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杀高流通盘祭天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跌破</a:t>
            </a:r>
            <a:r>
              <a:rPr lang="en-US" altLang="zh-CN" dirty="0"/>
              <a:t>3700</a:t>
            </a:r>
            <a:r>
              <a:rPr lang="zh-CN" altLang="en-US" dirty="0"/>
              <a:t>，意料之外又在内，量能层级较低，仓位</a:t>
            </a:r>
            <a:r>
              <a:rPr lang="en-US" altLang="zh-CN" dirty="0"/>
              <a:t>3</a:t>
            </a:r>
            <a:r>
              <a:rPr lang="zh-CN" altLang="en-US" dirty="0"/>
              <a:t>成左右，聚焦潜力方向；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流动资金高关注：固态电池、医药、传媒、机器人、化工、半导体；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" b="239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E1FE5C-1988-52C4-CA6A-B9562A81A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7919" y="1169418"/>
            <a:ext cx="2636161" cy="19970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" b="585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" b="194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4"/>
          <a:stretch>
            <a:fillRect/>
          </a:stretch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 r="1382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10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18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CDC8AF-2CA3-8C77-3BA0-08CF4B326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943" y="5481000"/>
            <a:ext cx="1966208" cy="221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1480457" y="5769420"/>
            <a:ext cx="9231086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不要仅为赚到一点钱而高兴，更重要是为</a:t>
            </a:r>
            <a:r>
              <a:rPr lang="zh-CN" altLang="en-US" b="1" dirty="0"/>
              <a:t>获得了赚钱的能力</a:t>
            </a:r>
            <a:r>
              <a:rPr lang="zh-CN" altLang="en-US" dirty="0"/>
              <a:t>而高兴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CD9AC7-A834-972B-D72D-8506CC597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68663"/>
            <a:ext cx="4898571" cy="155510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1AC361C-AAC9-6B66-EDC4-510ABC6A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73" y="2822492"/>
            <a:ext cx="4305824" cy="276352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BBC310-A8CF-20AB-9E4B-3872EA6CB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353" y="1201897"/>
            <a:ext cx="5903447" cy="402602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8040</TotalTime>
  <Words>595</Words>
  <Application>Microsoft Office PowerPoint</Application>
  <PresentationFormat>宽屏</PresentationFormat>
  <Paragraphs>64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2368</cp:revision>
  <dcterms:created xsi:type="dcterms:W3CDTF">2019-06-19T02:08:00Z</dcterms:created>
  <dcterms:modified xsi:type="dcterms:W3CDTF">2026-10-23T01:28:09Z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