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3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64" r:id="rId11"/>
    <p:sldId id="1663" r:id="rId12"/>
    <p:sldId id="1654" r:id="rId13"/>
    <p:sldId id="1660" r:id="rId14"/>
    <p:sldId id="1659" r:id="rId15"/>
    <p:sldId id="1657" r:id="rId16"/>
    <p:sldId id="1653" r:id="rId17"/>
    <p:sldId id="1651" r:id="rId18"/>
    <p:sldId id="1650" r:id="rId19"/>
    <p:sldId id="1645" r:id="rId20"/>
    <p:sldId id="1644" r:id="rId21"/>
    <p:sldId id="1641" r:id="rId22"/>
    <p:sldId id="1637" r:id="rId23"/>
    <p:sldId id="1640" r:id="rId24"/>
    <p:sldId id="1639" r:id="rId25"/>
    <p:sldId id="1638" r:id="rId26"/>
    <p:sldId id="1636" r:id="rId27"/>
    <p:sldId id="1635" r:id="rId28"/>
    <p:sldId id="1633" r:id="rId29"/>
    <p:sldId id="1630" r:id="rId30"/>
    <p:sldId id="1632" r:id="rId31"/>
    <p:sldId id="1629" r:id="rId32"/>
    <p:sldId id="1628" r:id="rId33"/>
    <p:sldId id="1565" r:id="rId34"/>
    <p:sldId id="1566" r:id="rId35"/>
    <p:sldId id="1568" r:id="rId36"/>
    <p:sldId id="1541" r:id="rId37"/>
    <p:sldId id="1547" r:id="rId38"/>
    <p:sldId id="1546" r:id="rId39"/>
    <p:sldId id="1553" r:id="rId40"/>
    <p:sldId id="1554" r:id="rId41"/>
    <p:sldId id="1556" r:id="rId42"/>
    <p:sldId id="1557" r:id="rId43"/>
    <p:sldId id="1558" r:id="rId44"/>
    <p:sldId id="1571" r:id="rId45"/>
    <p:sldId id="878" r:id="rId46"/>
    <p:sldId id="1514" r:id="rId47"/>
    <p:sldId id="1555" r:id="rId48"/>
    <p:sldId id="1507" r:id="rId49"/>
    <p:sldId id="1426" r:id="rId50"/>
    <p:sldId id="1545" r:id="rId51"/>
    <p:sldId id="1355" r:id="rId52"/>
  </p:sldIdLst>
  <p:sldSz cx="12192000" cy="6858000"/>
  <p:notesSz cx="6858000" cy="9144000"/>
  <p:custDataLst>
    <p:tags r:id="rId5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64"/>
            <p14:sldId id="1663"/>
            <p14:sldId id="1654"/>
            <p14:sldId id="1660"/>
            <p14:sldId id="1659"/>
            <p14:sldId id="1657"/>
            <p14:sldId id="1653"/>
            <p14:sldId id="1651"/>
            <p14:sldId id="1650"/>
            <p14:sldId id="1645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8" Type="http://schemas.openxmlformats.org/officeDocument/2006/relationships/tags" Target="tags/tag28.xml"/><Relationship Id="rId57" Type="http://schemas.openxmlformats.org/officeDocument/2006/relationships/commentAuthors" Target="commentAuthors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handoutMaster" Target="handoutMasters/handoutMaster1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7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8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6.png"/><Relationship Id="rId1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91.png"/><Relationship Id="rId1" Type="http://schemas.openxmlformats.org/officeDocument/2006/relationships/image" Target="../media/image90.png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png"/><Relationship Id="rId8" Type="http://schemas.openxmlformats.org/officeDocument/2006/relationships/image" Target="../media/image97.png"/><Relationship Id="rId7" Type="http://schemas.openxmlformats.org/officeDocument/2006/relationships/image" Target="../media/image96.png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99.png"/><Relationship Id="rId1" Type="http://schemas.openxmlformats.org/officeDocument/2006/relationships/image" Target="../media/image90.png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image" Target="../media/image98.png"/><Relationship Id="rId8" Type="http://schemas.openxmlformats.org/officeDocument/2006/relationships/image" Target="../media/image97.png"/><Relationship Id="rId7" Type="http://schemas.openxmlformats.org/officeDocument/2006/relationships/image" Target="../media/image96.png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100.png"/><Relationship Id="rId10" Type="http://schemas.openxmlformats.org/officeDocument/2006/relationships/image" Target="../media/image99.png"/><Relationship Id="rId1" Type="http://schemas.openxmlformats.org/officeDocument/2006/relationships/image" Target="../media/image90.png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101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8226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利空齐发，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加速赶底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9815" y="1602740"/>
            <a:ext cx="4714875" cy="43846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02740"/>
            <a:ext cx="4869180" cy="43846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820545"/>
            <a:ext cx="4956810" cy="3962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300" y="1709420"/>
            <a:ext cx="4956175" cy="41103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45510" y="1640840"/>
            <a:ext cx="5300345" cy="42481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8150" y="1578610"/>
            <a:ext cx="3723640" cy="4749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7460" y="1670685"/>
            <a:ext cx="4156710" cy="41884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4025" y="1629410"/>
            <a:ext cx="8869045" cy="42710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828030" y="583882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155" y="1578610"/>
            <a:ext cx="3338195" cy="4238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430" y="1578610"/>
            <a:ext cx="3338195" cy="42176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490" y="1480185"/>
            <a:ext cx="2974340" cy="42659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2025" y="1752600"/>
            <a:ext cx="4352290" cy="44964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310" y="1631315"/>
            <a:ext cx="4956175" cy="41167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28030" y="583882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280" y="1579245"/>
            <a:ext cx="3268980" cy="44113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8945" y="1579245"/>
            <a:ext cx="3484880" cy="44119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1295" y="2052320"/>
            <a:ext cx="3426460" cy="35528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6410" y="1604645"/>
            <a:ext cx="4427220" cy="44481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55" y="1344295"/>
            <a:ext cx="3704590" cy="50133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955" y="1501775"/>
            <a:ext cx="3996690" cy="4802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605" y="1778000"/>
            <a:ext cx="565658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450" y="1578610"/>
            <a:ext cx="4434840" cy="4635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60" y="1623695"/>
            <a:ext cx="4380865" cy="44100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578610"/>
            <a:ext cx="4104005" cy="45523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9790" y="1578610"/>
            <a:ext cx="4422775" cy="45523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671820" y="607885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703070"/>
            <a:ext cx="3474085" cy="40703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05" y="1718310"/>
            <a:ext cx="3759835" cy="40551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8490" y="1708785"/>
            <a:ext cx="3167380" cy="405955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642610" y="589851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1230" y="1700530"/>
            <a:ext cx="4691380" cy="43395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770" y="1700530"/>
            <a:ext cx="5427345" cy="388239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云计算概念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71040" y="1578610"/>
            <a:ext cx="8115300" cy="47529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1917</Words>
  <Application>WPS 演示</Application>
  <PresentationFormat>宽屏</PresentationFormat>
  <Paragraphs>362</Paragraphs>
  <Slides>49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74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1709</cp:revision>
  <dcterms:created xsi:type="dcterms:W3CDTF">2019-06-19T02:08:00Z</dcterms:created>
  <dcterms:modified xsi:type="dcterms:W3CDTF">2026-10-23T00:50:47Z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ED9E3E9B78E74BF2A4A8CB619B3CCEB9_13</vt:lpwstr>
  </property>
</Properties>
</file>