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35" r:id="rId3"/>
    <p:sldId id="567" r:id="rId4"/>
    <p:sldId id="585" r:id="rId5"/>
    <p:sldId id="562" r:id="rId6"/>
    <p:sldId id="584" r:id="rId7"/>
    <p:sldId id="581" r:id="rId8"/>
    <p:sldId id="579" r:id="rId9"/>
    <p:sldId id="272" r:id="rId10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840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37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2865" y="791210"/>
            <a:ext cx="12317095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经传多赢投顾总监：孙硌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号：A1120613090005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//192.168.10.86/素材/营销策划/7.课程/猎手-龙头狙击营/2024年/6月/1920x1080 -总.png1920x1080 -总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9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0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3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5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-3810"/>
            <a:ext cx="12190730" cy="6861810"/>
          </a:xfrm>
          <a:prstGeom prst="rect">
            <a:avLst/>
          </a:prstGeom>
        </p:spPr>
      </p:pic>
      <p:pic>
        <p:nvPicPr>
          <p:cNvPr id="2" name="图片 1" descr="孙硌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75255" y="74930"/>
            <a:ext cx="6841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为什么当前氛围比</a:t>
            </a:r>
            <a:r>
              <a:rPr lang="en-US" altLang="zh-CN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7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月末还</a:t>
            </a:r>
            <a:r>
              <a:rPr lang="en-US" altLang="zh-CN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“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恐慌</a:t>
            </a:r>
            <a:r>
              <a:rPr lang="en-US" altLang="zh-CN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”</a:t>
            </a:r>
            <a:endParaRPr lang="en-US" altLang="zh-CN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05685" y="946785"/>
            <a:ext cx="72320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7</a:t>
            </a:r>
            <a:r>
              <a:rPr lang="zh-CN" altLang="en-US"/>
              <a:t>月的下跌是结构性的，而当前的下跌是全局性</a:t>
            </a:r>
            <a:r>
              <a:rPr lang="zh-CN" altLang="en-US"/>
              <a:t>的。</a:t>
            </a:r>
            <a:endParaRPr lang="zh-CN" altLang="en-US"/>
          </a:p>
          <a:p>
            <a:pPr algn="ctr"/>
            <a:endParaRPr lang="zh-CN" altLang="en-US"/>
          </a:p>
          <a:p>
            <a:pPr algn="ctr"/>
            <a:r>
              <a:rPr lang="en-US" altLang="zh-CN"/>
              <a:t>7</a:t>
            </a:r>
            <a:r>
              <a:rPr lang="zh-CN" altLang="en-US"/>
              <a:t>月的下跌是利润回吐，而当前的下跌是无脑超</a:t>
            </a:r>
            <a:r>
              <a:rPr lang="zh-CN" altLang="en-US"/>
              <a:t>卖。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650" y="3528060"/>
            <a:ext cx="6093460" cy="28346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" y="2064385"/>
            <a:ext cx="6094730" cy="2494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6408420" y="2364105"/>
            <a:ext cx="56267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部分指数已出现逼近</a:t>
            </a:r>
            <a:r>
              <a:rPr lang="en-US" altLang="zh-CN" b="1">
                <a:solidFill>
                  <a:srgbClr val="FF0000"/>
                </a:solidFill>
              </a:rPr>
              <a:t>5-10</a:t>
            </a:r>
            <a:r>
              <a:rPr lang="zh-CN" altLang="en-US" b="1">
                <a:solidFill>
                  <a:srgbClr val="FF0000"/>
                </a:solidFill>
              </a:rPr>
              <a:t>年内极值的非理性回落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A</a:t>
            </a:r>
            <a:r>
              <a:rPr lang="zh-CN" altLang="en-US" b="1">
                <a:solidFill>
                  <a:srgbClr val="FF0000"/>
                </a:solidFill>
              </a:rPr>
              <a:t>股无论涨跌都要走向矫枉过正的熊孩子特性仍未解决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75255" y="74930"/>
            <a:ext cx="6841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如何脚踏实地看当前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状态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55900" y="802640"/>
            <a:ext cx="6760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短线看超跌程度，中线看震荡空间，长线看场外</a:t>
            </a:r>
            <a:r>
              <a:rPr lang="zh-CN" altLang="en-US"/>
              <a:t>因素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60" y="1315085"/>
            <a:ext cx="5598795" cy="53028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455" y="1315085"/>
            <a:ext cx="6407785" cy="2861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6189980" y="4658360"/>
            <a:ext cx="537273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zh-CN" altLang="en-US"/>
              <a:t>长线角度（半年到</a:t>
            </a:r>
            <a:r>
              <a:rPr lang="zh-CN" altLang="en-US"/>
              <a:t>一年）仍有非常大的不确定性，外部事件型冲击会成为较大影响</a:t>
            </a:r>
            <a:r>
              <a:rPr lang="zh-CN" altLang="en-US"/>
              <a:t>因素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75255" y="74930"/>
            <a:ext cx="6841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三季报窗口期的一些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信号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60370" y="938530"/>
            <a:ext cx="6271260" cy="865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/>
              <a:t>由于三季报已经改成自愿披露业绩预告，所以</a:t>
            </a:r>
            <a:r>
              <a:rPr lang="en-US" altLang="zh-CN"/>
              <a:t>10-15</a:t>
            </a:r>
            <a:r>
              <a:rPr lang="zh-CN" altLang="en-US"/>
              <a:t>之前发布三季报预告的公司在逐年减少。但仍然有一定的</a:t>
            </a:r>
            <a:r>
              <a:rPr lang="zh-CN" altLang="en-US"/>
              <a:t>指向性。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00" y="2063115"/>
            <a:ext cx="3837940" cy="29438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060" y="2063115"/>
            <a:ext cx="3837305" cy="29438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285" y="2063115"/>
            <a:ext cx="3838575" cy="29438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" y="5053330"/>
            <a:ext cx="6043295" cy="4559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835" y="5053330"/>
            <a:ext cx="5880100" cy="4559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2091055" y="5650230"/>
            <a:ext cx="8010525" cy="865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en-US" b="1">
                <a:solidFill>
                  <a:srgbClr val="FF0000"/>
                </a:solidFill>
              </a:rPr>
              <a:t>科技并没有倒下，但要注意股价透支、预期生变、叙事逻辑重构等带来的影响</a:t>
            </a:r>
            <a:endParaRPr lang="zh-CN" altLang="en-US" b="1">
              <a:solidFill>
                <a:srgbClr val="FF0000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en-US" altLang="zh-CN" b="1">
                <a:solidFill>
                  <a:srgbClr val="FF0000"/>
                </a:solidFill>
              </a:rPr>
              <a:t>K</a:t>
            </a:r>
            <a:r>
              <a:rPr lang="zh-CN" altLang="en-US" b="1">
                <a:solidFill>
                  <a:srgbClr val="FF0000"/>
                </a:solidFill>
              </a:rPr>
              <a:t>型分化的下半端不是没有翻身的机会，注意中国国情的特殊性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97455" y="74930"/>
            <a:ext cx="71970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四季度市场常见的两种炒作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逻辑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425" y="802005"/>
            <a:ext cx="5568950" cy="44361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802005"/>
            <a:ext cx="5817870" cy="44361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321945" y="5311140"/>
            <a:ext cx="5595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确实有业绩，先拉起来，后面正好借业绩消息</a:t>
            </a:r>
            <a:r>
              <a:rPr lang="zh-CN" altLang="en-US"/>
              <a:t>兑现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045200" y="5311140"/>
            <a:ext cx="6146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没业绩，也不是奔着业绩去的，硬炒，反正阶段性无法</a:t>
            </a:r>
            <a:r>
              <a:rPr lang="zh-CN" altLang="en-US"/>
              <a:t>证伪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297305" y="5679440"/>
            <a:ext cx="9777730" cy="92202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p>
            <a:r>
              <a:rPr lang="zh-CN" altLang="en-US"/>
              <a:t>甚至某种情况不得不承认，往往后一种情况多，也就是四季度经常炒无</a:t>
            </a:r>
            <a:r>
              <a:rPr lang="zh-CN" altLang="en-US"/>
              <a:t>业绩</a:t>
            </a:r>
            <a:endParaRPr lang="zh-CN" altLang="en-US"/>
          </a:p>
          <a:p>
            <a:r>
              <a:rPr lang="zh-CN" altLang="en-US"/>
              <a:t>但也一定要理解，炒无业绩并不代表有业绩的就不好，也不代表所有无业绩的都好，最后结果往往是，跌的最惨的还是那些业绩差的或者业绩变差的，而业绩好的就算不怎么涨也</a:t>
            </a:r>
            <a:r>
              <a:rPr lang="zh-CN" altLang="en-US"/>
              <a:t>相对抗跌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WPS 演示</Application>
  <PresentationFormat>宽屏</PresentationFormat>
  <Paragraphs>32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Arial Unicode MS</vt:lpstr>
      <vt:lpstr>Calibri</vt:lpstr>
      <vt:lpstr>KSOF954951BB</vt:lpstr>
      <vt:lpstr>FFont-Family</vt:lpstr>
      <vt:lpstr>KSOFD723FC5D</vt:lpstr>
      <vt:lpstr>KSOF618801C0</vt:lpstr>
      <vt:lpstr>KSOFD72470BC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莓莓</cp:lastModifiedBy>
  <cp:revision>764</cp:revision>
  <dcterms:created xsi:type="dcterms:W3CDTF">2019-06-19T02:08:00Z</dcterms:created>
  <dcterms:modified xsi:type="dcterms:W3CDTF">2026-10-14T09:59:02Z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3C782042FC844C0DBB8B8FBB98FCCE2D_13</vt:lpwstr>
  </property>
</Properties>
</file>