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407" r:id="rId17"/>
    <p:sldId id="380" r:id="rId18"/>
    <p:sldId id="403" r:id="rId19"/>
    <p:sldId id="404" r:id="rId20"/>
    <p:sldId id="405" r:id="rId21"/>
    <p:sldId id="406" r:id="rId22"/>
    <p:sldId id="402" r:id="rId23"/>
    <p:sldId id="381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390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276" r:id="rId41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gs" Target="tags/tag16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notesMaster" Target="notesMasters/notesMaster1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6.xml"/><Relationship Id="rId2" Type="http://schemas.openxmlformats.org/officeDocument/2006/relationships/image" Target="../media/image35.png"/><Relationship Id="rId1" Type="http://schemas.openxmlformats.org/officeDocument/2006/relationships/tags" Target="../tags/tag1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image" Target="../media/image36.png"/><Relationship Id="rId1" Type="http://schemas.openxmlformats.org/officeDocument/2006/relationships/tags" Target="../tags/tag11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37.png"/><Relationship Id="rId1" Type="http://schemas.openxmlformats.org/officeDocument/2006/relationships/tags" Target="../tags/tag11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38.png"/><Relationship Id="rId1" Type="http://schemas.openxmlformats.org/officeDocument/2006/relationships/tags" Target="../tags/tag1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2" Type="http://schemas.openxmlformats.org/officeDocument/2006/relationships/image" Target="../media/image45.jpeg"/><Relationship Id="rId1" Type="http://schemas.openxmlformats.org/officeDocument/2006/relationships/tags" Target="../tags/tag13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6.xml"/><Relationship Id="rId2" Type="http://schemas.openxmlformats.org/officeDocument/2006/relationships/image" Target="../media/image46.jpeg"/><Relationship Id="rId1" Type="http://schemas.openxmlformats.org/officeDocument/2006/relationships/tags" Target="../tags/tag13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2" Type="http://schemas.openxmlformats.org/officeDocument/2006/relationships/image" Target="../media/image46.jpeg"/><Relationship Id="rId1" Type="http://schemas.openxmlformats.org/officeDocument/2006/relationships/tags" Target="../tags/tag13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0.xml"/><Relationship Id="rId2" Type="http://schemas.openxmlformats.org/officeDocument/2006/relationships/image" Target="../media/image47.jpeg"/><Relationship Id="rId1" Type="http://schemas.openxmlformats.org/officeDocument/2006/relationships/tags" Target="../tags/tag13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2.xml"/><Relationship Id="rId2" Type="http://schemas.openxmlformats.org/officeDocument/2006/relationships/image" Target="../media/image48.png"/><Relationship Id="rId1" Type="http://schemas.openxmlformats.org/officeDocument/2006/relationships/tags" Target="../tags/tag14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49.png"/><Relationship Id="rId1" Type="http://schemas.openxmlformats.org/officeDocument/2006/relationships/tags" Target="../tags/tag14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2" Type="http://schemas.openxmlformats.org/officeDocument/2006/relationships/image" Target="../media/image50.png"/><Relationship Id="rId1" Type="http://schemas.openxmlformats.org/officeDocument/2006/relationships/tags" Target="../tags/tag14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8.xml"/><Relationship Id="rId2" Type="http://schemas.openxmlformats.org/officeDocument/2006/relationships/image" Target="../media/image51.png"/><Relationship Id="rId1" Type="http://schemas.openxmlformats.org/officeDocument/2006/relationships/tags" Target="../tags/tag147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0.xml"/><Relationship Id="rId2" Type="http://schemas.openxmlformats.org/officeDocument/2006/relationships/image" Target="../media/image52.png"/><Relationship Id="rId1" Type="http://schemas.openxmlformats.org/officeDocument/2006/relationships/tags" Target="../tags/tag149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2.xml"/><Relationship Id="rId2" Type="http://schemas.openxmlformats.org/officeDocument/2006/relationships/image" Target="../media/image46.jpeg"/><Relationship Id="rId1" Type="http://schemas.openxmlformats.org/officeDocument/2006/relationships/tags" Target="../tags/tag151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4.xml"/><Relationship Id="rId2" Type="http://schemas.openxmlformats.org/officeDocument/2006/relationships/image" Target="../media/image53.png"/><Relationship Id="rId1" Type="http://schemas.openxmlformats.org/officeDocument/2006/relationships/tags" Target="../tags/tag153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6.xml"/><Relationship Id="rId2" Type="http://schemas.openxmlformats.org/officeDocument/2006/relationships/image" Target="../media/image54.png"/><Relationship Id="rId1" Type="http://schemas.openxmlformats.org/officeDocument/2006/relationships/tags" Target="../tags/tag155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62110" y="2251710"/>
            <a:ext cx="2250440" cy="263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平均股价、上证指数死叉，流动性危机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等待稳市措施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35" y="855980"/>
            <a:ext cx="4395470" cy="54298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60" y="855980"/>
            <a:ext cx="4257675" cy="53886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222375" y="5852160"/>
            <a:ext cx="445389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altLang="en-US" sz="2000">
                <a:solidFill>
                  <a:schemeClr val="tx1"/>
                </a:solidFill>
              </a:rPr>
              <a:t>算力带崩今天市场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533640" y="4752340"/>
            <a:ext cx="366331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机器人，逆势表现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768350"/>
            <a:ext cx="5036820" cy="50749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2160" y="2400300"/>
            <a:ext cx="6034405" cy="181038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415" y="768350"/>
            <a:ext cx="8028940" cy="54013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0" y="768350"/>
            <a:ext cx="9719310" cy="55708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1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1585</Words>
  <Application>WPS 演示</Application>
  <PresentationFormat>宽屏</PresentationFormat>
  <Paragraphs>207</Paragraphs>
  <Slides>39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4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1133</cp:revision>
  <dcterms:created xsi:type="dcterms:W3CDTF">2019-06-19T02:08:00Z</dcterms:created>
  <dcterms:modified xsi:type="dcterms:W3CDTF">2026-10-22T05:54:17Z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1AD5D797B13648A2958FC4A66325288A_13</vt:lpwstr>
  </property>
</Properties>
</file>