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、环保：</a:t>
            </a:r>
            <a:endParaRPr lang="zh-CN" altLang="en-US" sz="2000" dirty="0"/>
          </a:p>
          <a:p>
            <a:r>
              <a:rPr lang="zh-CN" altLang="en-US" sz="2000" dirty="0"/>
              <a:t>中共中央总书记、国家主席、中央军委主席习近平16日在内蒙古自治区乌兰察布市考察时强调，绿色发展是高质量发展的应有之义，要统筹高质量发展和高水平保护，坚持山水林田湖草沙一体化保护和系统治理，协同推进降碳、减污、扩绿、增长，坚定不移走生态优先、绿色发展之路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、人工智能：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DeepSeekV4.1 Flash </a:t>
            </a:r>
            <a:r>
              <a:rPr lang="zh-CN" altLang="en-US" sz="2000" dirty="0"/>
              <a:t>现已更新至 </a:t>
            </a:r>
            <a:r>
              <a:rPr lang="en-US" altLang="zh-CN" sz="2000" dirty="0"/>
              <a:t>V4.1-Flash-1017 </a:t>
            </a:r>
            <a:r>
              <a:rPr lang="zh-CN" altLang="en-US" sz="2000" dirty="0"/>
              <a:t>版本，官方网页端、</a:t>
            </a:r>
            <a:r>
              <a:rPr lang="en-US" altLang="zh-CN" sz="2000" dirty="0"/>
              <a:t>APP </a:t>
            </a:r>
            <a:r>
              <a:rPr lang="zh-CN" altLang="en-US" sz="2000" dirty="0"/>
              <a:t>与 </a:t>
            </a:r>
            <a:r>
              <a:rPr lang="en-US" altLang="zh-CN" sz="2000" dirty="0"/>
              <a:t>API </a:t>
            </a:r>
            <a:r>
              <a:rPr lang="zh-CN" altLang="en-US" sz="2000" dirty="0"/>
              <a:t>模型已同步变更为新模型。相比上一版本的 </a:t>
            </a:r>
            <a:r>
              <a:rPr lang="en-US" altLang="zh-CN" sz="2000" dirty="0"/>
              <a:t>DeepSeek V4.1 Flash，</a:t>
            </a:r>
            <a:r>
              <a:rPr lang="zh-CN" altLang="en-US" sz="2000" dirty="0"/>
              <a:t>新模型在各方面的基准测试中取得了提升。据悉，本次升级着重针对 </a:t>
            </a:r>
            <a:r>
              <a:rPr lang="en-US" altLang="zh-CN" sz="2000" dirty="0"/>
              <a:t>DeepSeek Harness、</a:t>
            </a:r>
            <a:r>
              <a:rPr lang="zh-CN" altLang="en-US" sz="2000" dirty="0"/>
              <a:t>腾讯 </a:t>
            </a:r>
            <a:r>
              <a:rPr lang="en-US" altLang="zh-CN" sz="2000" dirty="0"/>
              <a:t>CodeBuddy、WorkBuddy </a:t>
            </a:r>
            <a:r>
              <a:rPr lang="zh-CN" altLang="en-US" sz="2000" dirty="0"/>
              <a:t>等平台框架进行了优化。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、军工：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日本和美国宣布将于10月19日至29日在日本多地开展"利剑27"大规模联合军演；10月16日特斯拉在美国得州发布第二代</a:t>
            </a:r>
            <a:r>
              <a:rPr lang="en-US" altLang="zh-CN" sz="2000" dirty="0"/>
              <a:t>Roadster，</a:t>
            </a:r>
            <a:r>
              <a:rPr lang="zh-CN" altLang="en-US" sz="2000" dirty="0"/>
              <a:t>演示了垂直跑道行驶、空中悬停降落等"飞行"能力，直接催化低空经济概念；第十六届中国航展将于12月7日至13日在珠海举办。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1464</Words>
  <Application>WPS 演示</Application>
  <PresentationFormat>宽屏</PresentationFormat>
  <Paragraphs>135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清雅黑体</vt:lpstr>
      <vt:lpstr>兰米黑体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580</cp:revision>
  <dcterms:created xsi:type="dcterms:W3CDTF">2024-06-11T06:30:00Z</dcterms:created>
  <dcterms:modified xsi:type="dcterms:W3CDTF">2026-10-19T00:39:16Z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