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64" r:id="rId11"/>
    <p:sldId id="1669" r:id="rId12"/>
    <p:sldId id="1670" r:id="rId13"/>
    <p:sldId id="1671" r:id="rId14"/>
    <p:sldId id="1667" r:id="rId15"/>
    <p:sldId id="1668" r:id="rId16"/>
    <p:sldId id="1665" r:id="rId17"/>
    <p:sldId id="1663" r:id="rId18"/>
    <p:sldId id="1654" r:id="rId19"/>
    <p:sldId id="1660" r:id="rId20"/>
    <p:sldId id="1565" r:id="rId21"/>
    <p:sldId id="1566" r:id="rId22"/>
    <p:sldId id="1568" r:id="rId23"/>
    <p:sldId id="1541" r:id="rId24"/>
    <p:sldId id="1547" r:id="rId25"/>
    <p:sldId id="1546" r:id="rId26"/>
    <p:sldId id="1553" r:id="rId27"/>
    <p:sldId id="1554" r:id="rId28"/>
    <p:sldId id="1556" r:id="rId29"/>
    <p:sldId id="1557" r:id="rId30"/>
    <p:sldId id="1558" r:id="rId31"/>
    <p:sldId id="1571" r:id="rId32"/>
    <p:sldId id="878" r:id="rId33"/>
    <p:sldId id="1514" r:id="rId34"/>
    <p:sldId id="1555" r:id="rId35"/>
    <p:sldId id="1507" r:id="rId36"/>
    <p:sldId id="1426" r:id="rId37"/>
    <p:sldId id="1545" r:id="rId38"/>
    <p:sldId id="1355" r:id="rId39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64"/>
            <p14:sldId id="1669"/>
            <p14:sldId id="1670"/>
            <p14:sldId id="1671"/>
            <p14:sldId id="1667"/>
            <p14:sldId id="1668"/>
            <p14:sldId id="1665"/>
            <p14:sldId id="1663"/>
            <p14:sldId id="1654"/>
            <p14:sldId id="166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8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8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gs" Target="tags/tag28.xml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64.png"/><Relationship Id="rId1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66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4228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外围调整，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</a:t>
            </a: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A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股承压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145" y="1578610"/>
            <a:ext cx="4639945" cy="44469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578610"/>
            <a:ext cx="4925695" cy="44227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395" y="1845310"/>
            <a:ext cx="4949825" cy="3838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140" y="1648460"/>
            <a:ext cx="4467860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3595" y="1625600"/>
            <a:ext cx="5464175" cy="42786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090" y="1645920"/>
            <a:ext cx="3954780" cy="4709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415" y="1639570"/>
            <a:ext cx="3945890" cy="42995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805" y="1812925"/>
            <a:ext cx="7832090" cy="39033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07745" y="1578610"/>
            <a:ext cx="10075545" cy="456692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公司新闻</a:t>
            </a:r>
            <a:endParaRPr lang="zh-CN" altLang="en-US" sz="1600" b="1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、新易盛公告，第三季度净利润为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38.43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61.15%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、中际旭创公告，第三季度净利润为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85.87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173.74%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。同日公告，拟变更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亿元已回购股份用途为注销，将注销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565.31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、中微公司公告，董事长提议回购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、华虹宏力公告，董事会主席兼总裁提议回购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、江波龙公告，第三季度净利润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37.45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437%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、中国联通公告，第三季度净利润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16.64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亿元，同比下降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。据中国联通三季报显示，国新宏盛投资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有限公司新进成为第九大股东。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、兆易创新公告，第三季度净利润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42.09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729%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33145" y="1326515"/>
            <a:ext cx="9991090" cy="504380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、中远海控公告，第三季度净利润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172.30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80.73%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。中远海控三季报显示，第七大股东国新宏盛投资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有限公司三季度增仓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3233.47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、中金黄金公告，第三季度净利润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13.32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35.39%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。据中金黄金三季报显示，中国诚通控股集团有限公司新进成为第七大股东。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、礼来第三季度营收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243.97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亿美元，同比增长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。公司将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年全年营收指引上调至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亿美元。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、微软启动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批次美元高等级债券发行，为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年以来首次。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、胜宏科技公告，第三季度净利润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5.27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亿元，同比下降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，环比下降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、联讯仪器公告，第三季度净利润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14.39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3488%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、据中际联合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年三季报显示，陈发树新进成为第七大股东。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15、比亚迪发布公告，第三季度净利润100.20亿元，同比增长28.08%。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49985" y="1504950"/>
            <a:ext cx="9949815" cy="54387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、立讯精密公告，第三季度净利润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52.14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6.98%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。预计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年净利润同比增长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15%-20%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、大普微公告，前三季度净利润为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25.43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亿元，同比扭亏为盈。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、中国卫通发布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年三季报显示，第五大股东国新宏盛投资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有限公司三季度增仓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1450.85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、德科立公告，拟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亿元投建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算力及数据中心光连接高端产品项目，提升高端光通信产品交付能力。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、普冉股份公告，第三季度净利润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7.28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3875.57%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、生益科技公告，前三季度净利润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67.27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175.36%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、据华大九天三季报显示，中国诚通控股集团有限公司新进成为第八大股东。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、天赐材料公告，第三季度净利润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10.41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582%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24、工业富联公告，第三季度净利润166.34亿元，同比增长60%。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49985" y="1504950"/>
            <a:ext cx="994981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25、大洋电机公告，因离婚纠纷，实控人鲁楚平所持4.15亿股被司法冻结。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1642745"/>
            <a:ext cx="3798570" cy="4460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550" y="1578610"/>
            <a:ext cx="3482975" cy="48253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518525" y="5109845"/>
            <a:ext cx="2773045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0585" y="1790065"/>
            <a:ext cx="3529965" cy="3922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085" y="1734185"/>
            <a:ext cx="3335020" cy="4599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640" y="2033270"/>
            <a:ext cx="3219450" cy="40011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3595" y="5822950"/>
            <a:ext cx="3576955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155" y="1578610"/>
            <a:ext cx="3338195" cy="4238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430" y="1578610"/>
            <a:ext cx="3338195" cy="42176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490" y="1480185"/>
            <a:ext cx="2974340" cy="42659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1752600"/>
            <a:ext cx="4352290" cy="449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310" y="1631315"/>
            <a:ext cx="4956175" cy="41167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280" y="1579245"/>
            <a:ext cx="3268980" cy="4411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945" y="1579245"/>
            <a:ext cx="3484880" cy="4411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295" y="2052320"/>
            <a:ext cx="3426460" cy="35528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410" y="1604645"/>
            <a:ext cx="4427220" cy="4448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55" y="1344295"/>
            <a:ext cx="3704590" cy="50133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商业航天概念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2510" y="1631950"/>
            <a:ext cx="8013700" cy="46234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2433</Words>
  <Application>WPS 演示</Application>
  <PresentationFormat>宽屏</PresentationFormat>
  <Paragraphs>353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63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1714</cp:revision>
  <dcterms:created xsi:type="dcterms:W3CDTF">2019-06-19T02:08:00Z</dcterms:created>
  <dcterms:modified xsi:type="dcterms:W3CDTF">2026-10-30T00:53:27Z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59848D9391014ED1BDA5907B27829FFC_13</vt:lpwstr>
  </property>
</Properties>
</file>