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88" r:id="rId9"/>
    <p:sldId id="1089" r:id="rId10"/>
    <p:sldId id="1094" r:id="rId11"/>
    <p:sldId id="1090" r:id="rId12"/>
    <p:sldId id="1091" r:id="rId13"/>
    <p:sldId id="1084" r:id="rId14"/>
    <p:sldId id="1095" r:id="rId15"/>
    <p:sldId id="1086" r:id="rId16"/>
    <p:sldId id="263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5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87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58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6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81.xml"/><Relationship Id="rId2" Type="http://schemas.openxmlformats.org/officeDocument/2006/relationships/image" Target="../media/image24.png"/><Relationship Id="rId1" Type="http://schemas.openxmlformats.org/officeDocument/2006/relationships/tags" Target="../tags/tag8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6.xml"/><Relationship Id="rId5" Type="http://schemas.openxmlformats.org/officeDocument/2006/relationships/image" Target="../media/image2.png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指数：耐心等待超跌拐点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65265" y="4335780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低空经济、军工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、机器人、传媒、消费等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35115" y="3259455"/>
            <a:ext cx="5255895" cy="15659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流动资金连续翻绿走低，连续阴跌无明显恐慌，后续仍有二次回档加速杀跌预期，短线需等待超跌蓝线再次启动后的超跌反弹节点，大周期等待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日线底背离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+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周线金叉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的趋势拐点结构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0" y="928370"/>
            <a:ext cx="5720715" cy="56178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915" y="1162050"/>
            <a:ext cx="4763135" cy="18383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895" y="2477135"/>
            <a:ext cx="5771515" cy="36664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3765" y="2700020"/>
            <a:ext cx="4114165" cy="2819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20" y="1547495"/>
            <a:ext cx="6141085" cy="39814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3427095" y="5954395"/>
            <a:ext cx="631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红利板块：周线金叉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日线回档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390" y="1001395"/>
            <a:ext cx="4335145" cy="47129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7095" y="6005195"/>
            <a:ext cx="631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题材：捕捞季节日线底背离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周线金叉，大小周期共振转强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965" y="1163955"/>
            <a:ext cx="4039235" cy="45834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7625" y="1161415"/>
            <a:ext cx="4117975" cy="45859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90" y="903605"/>
            <a:ext cx="5450205" cy="51352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925" y="903605"/>
            <a:ext cx="5640705" cy="51346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，盘中放量拉升后的分时回档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" y="1224915"/>
            <a:ext cx="3768725" cy="4664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590" y="1224915"/>
            <a:ext cx="3891915" cy="46488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855" y="1215390"/>
            <a:ext cx="3592830" cy="4658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中线超跌模式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 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1007110"/>
            <a:ext cx="5763260" cy="5111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50" y="1007110"/>
            <a:ext cx="5010785" cy="5111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1558290" y="6306820"/>
            <a:ext cx="9059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科技成长方向中，出现</a:t>
            </a:r>
            <a:r>
              <a:rPr lang="zh-CN" altLang="en-US" b="1">
                <a:solidFill>
                  <a:srgbClr val="FF0000"/>
                </a:solidFill>
              </a:rPr>
              <a:t>绝对底信号</a:t>
            </a:r>
            <a:r>
              <a:rPr lang="zh-CN" altLang="en-US"/>
              <a:t>的超跌个股（但注意</a:t>
            </a:r>
            <a:r>
              <a:rPr lang="zh-CN" altLang="en-US" b="1">
                <a:solidFill>
                  <a:srgbClr val="FF0000"/>
                </a:solidFill>
              </a:rPr>
              <a:t>不能提前</a:t>
            </a:r>
            <a:r>
              <a:rPr lang="zh-CN" altLang="en-US"/>
              <a:t>，需要</a:t>
            </a:r>
            <a:r>
              <a:rPr lang="zh-CN" altLang="en-US" b="1">
                <a:solidFill>
                  <a:srgbClr val="FF0000"/>
                </a:solidFill>
              </a:rPr>
              <a:t>等待指数拐点</a:t>
            </a:r>
            <a:r>
              <a:rPr lang="zh-CN" altLang="en-US"/>
              <a:t>）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80" y="963295"/>
            <a:ext cx="9667875" cy="54381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7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7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1481</Words>
  <Application>WPS 演示</Application>
  <PresentationFormat>宽屏</PresentationFormat>
  <Paragraphs>118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45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KSOF618801C0</vt:lpstr>
      <vt:lpstr>ksdb</vt:lpstr>
      <vt:lpstr>Calibri</vt:lpstr>
      <vt:lpstr>KSOFDDF4E7ED</vt:lpstr>
      <vt:lpstr>KSOF954951BB</vt:lpstr>
      <vt:lpstr>KSOF28C8607A</vt:lpstr>
      <vt:lpstr>思源黑体 CN Bold</vt:lpstr>
      <vt:lpstr>思源黑体 CN Light</vt:lpstr>
      <vt:lpstr>思源黑体 CN Medium</vt:lpstr>
      <vt:lpstr>思源黑体 CN Normal</vt:lpstr>
      <vt:lpstr>思源黑体 CN Regular</vt:lpstr>
      <vt:lpstr>方正宝黑体 简 Light</vt:lpstr>
      <vt:lpstr>方正宝黑体 简 Medium</vt:lpstr>
      <vt:lpstr>方正大黑体_GBK</vt:lpstr>
      <vt:lpstr>蒙纳黑体 PRC Bold</vt:lpstr>
      <vt:lpstr>清雅黑体</vt:lpstr>
      <vt:lpstr>KSOFD72470BC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450</cp:revision>
  <dcterms:created xsi:type="dcterms:W3CDTF">2019-06-19T02:08:00Z</dcterms:created>
  <dcterms:modified xsi:type="dcterms:W3CDTF">2026-10-23T06:46:42Z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102EA945332F432E908D6A55C1354831_13</vt:lpwstr>
  </property>
</Properties>
</file>