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00" r:id="rId3"/>
    <p:sldId id="257" r:id="rId4"/>
    <p:sldId id="838" r:id="rId5"/>
    <p:sldId id="887" r:id="rId6"/>
    <p:sldId id="1087" r:id="rId8"/>
    <p:sldId id="1088" r:id="rId9"/>
    <p:sldId id="1089" r:id="rId10"/>
    <p:sldId id="1094" r:id="rId11"/>
    <p:sldId id="1090" r:id="rId12"/>
    <p:sldId id="1091" r:id="rId13"/>
    <p:sldId id="1084" r:id="rId14"/>
    <p:sldId id="1095" r:id="rId15"/>
    <p:sldId id="1086" r:id="rId16"/>
    <p:sldId id="263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6" userDrawn="1">
          <p15:clr>
            <a:srgbClr val="A4A3A4"/>
          </p15:clr>
        </p15:guide>
        <p15:guide id="2" pos="385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15E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6"/>
        <p:guide pos="385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87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58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6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81.xml"/><Relationship Id="rId2" Type="http://schemas.openxmlformats.org/officeDocument/2006/relationships/image" Target="../media/image24.png"/><Relationship Id="rId1" Type="http://schemas.openxmlformats.org/officeDocument/2006/relationships/tags" Target="../tags/tag80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6.xml"/><Relationship Id="rId5" Type="http://schemas.openxmlformats.org/officeDocument/2006/relationships/image" Target="../media/image2.png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335"/>
            <a:ext cx="12200890" cy="68446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7005" y="36525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7005" y="37001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408420" y="3744595"/>
            <a:ext cx="3623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18160" y="1064895"/>
            <a:ext cx="10981055" cy="24765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/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/>
            <a:r>
              <a:rPr lang="zh-CN" altLang="en-US" sz="660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竞价实战特训</a:t>
            </a:r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45790" y="5185410"/>
            <a:ext cx="6237713" cy="1546225"/>
            <a:chOff x="4791" y="7416"/>
            <a:chExt cx="10127" cy="2435"/>
          </a:xfrm>
        </p:grpSpPr>
        <p:sp>
          <p:nvSpPr>
            <p:cNvPr id="4" name="圆角矩形 3"/>
            <p:cNvSpPr/>
            <p:nvPr/>
          </p:nvSpPr>
          <p:spPr>
            <a:xfrm>
              <a:off x="4791" y="7416"/>
              <a:ext cx="10127" cy="243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047" y="7416"/>
              <a:ext cx="9600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chemeClr val="tx1"/>
                  </a:solidFill>
                </a:rPr>
                <a:t>中山大学金融系毕业，股市经验6年，证券从业3年，风格偏好短线热点的各类选股策略，独创《强阳低吸》《低开反包》《缩量龙低吸》等战法，擅长追根溯源，挖掘资金背后的底层逻辑与市场情绪周期的演绎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408805" y="4293870"/>
            <a:ext cx="3985895" cy="7105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指数：耐心等待超跌拐点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49695" y="4316095"/>
            <a:ext cx="562673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3</a:t>
            </a:r>
            <a:r>
              <a:rPr lang="zh-CN" altLang="en-US" sz="1600" b="1">
                <a:solidFill>
                  <a:srgbClr val="FF0000"/>
                </a:solidFill>
              </a:rPr>
              <a:t>成仓左右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低空经济、军工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、机器人、传媒、消费等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62725" y="3340100"/>
            <a:ext cx="5255895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流动资金连续翻绿走低，周线反抽后进入二次回档节奏，短线加速杀跌有望形成黄金坑，新一轮上升周期即将出现（捕捞季节周线绿柱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2-3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周后的周线金叉）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285" y="1212850"/>
            <a:ext cx="4960620" cy="51765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0" y="1326515"/>
            <a:ext cx="4824095" cy="17716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2049780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7811135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915" y="2679700"/>
            <a:ext cx="4632325" cy="2946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685" y="2493645"/>
            <a:ext cx="5415915" cy="34778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20" y="1547495"/>
            <a:ext cx="6141085" cy="39814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9300" y="1229360"/>
            <a:ext cx="4378960" cy="43992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3427095" y="5954395"/>
            <a:ext cx="6316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周线金叉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日线回档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27095" y="5917565"/>
            <a:ext cx="6316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捕捞季节日线底背离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周线金叉，大小周期共振转强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2965" y="1163955"/>
            <a:ext cx="4039235" cy="45834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7625" y="1161415"/>
            <a:ext cx="4117975" cy="45859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个股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45907"/>
          <a:stretch>
            <a:fillRect/>
          </a:stretch>
        </p:blipFill>
        <p:spPr>
          <a:xfrm>
            <a:off x="559435" y="1148080"/>
            <a:ext cx="355790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223250" y="2842895"/>
            <a:ext cx="36010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顶背离死叉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+S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点破位的个股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逢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60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分钟反抽注意收缩仓位防守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340" y="1148080"/>
            <a:ext cx="389826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模式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资金强势的首板</a:t>
            </a:r>
            <a:r>
              <a:rPr lang="zh-CN" altLang="en-US" b="1">
                <a:solidFill>
                  <a:srgbClr val="FF0000"/>
                </a:solidFill>
              </a:rPr>
              <a:t>，温和缩量回档（不破趋势且未出现亏钱效应），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的</a:t>
            </a:r>
            <a:r>
              <a:rPr lang="zh-CN" altLang="en-US" b="1">
                <a:solidFill>
                  <a:srgbClr val="FF0000"/>
                </a:solidFill>
              </a:rPr>
              <a:t>回档十字星</a:t>
            </a:r>
            <a:r>
              <a:rPr lang="en-US" altLang="zh-CN" b="1">
                <a:solidFill>
                  <a:srgbClr val="FF0000"/>
                </a:solidFill>
              </a:rPr>
              <a:t>/</a:t>
            </a:r>
            <a:r>
              <a:rPr lang="zh-CN" altLang="en-US" b="1">
                <a:solidFill>
                  <a:srgbClr val="FF0000"/>
                </a:solidFill>
              </a:rPr>
              <a:t>倒锤头阳线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" y="1224915"/>
            <a:ext cx="3768725" cy="46640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590" y="1224915"/>
            <a:ext cx="3891915" cy="46488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855" y="1215390"/>
            <a:ext cx="3592830" cy="46589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涨停复制模式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120" y="1065530"/>
            <a:ext cx="5180330" cy="51193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125" y="1064895"/>
            <a:ext cx="4598035" cy="51104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中线超跌模式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 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1007110"/>
            <a:ext cx="5763260" cy="5111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50" y="1007110"/>
            <a:ext cx="5010785" cy="5111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1558290" y="6306820"/>
            <a:ext cx="9059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科技成长方向中，出现</a:t>
            </a:r>
            <a:r>
              <a:rPr lang="zh-CN" altLang="en-US" b="1">
                <a:solidFill>
                  <a:srgbClr val="FF0000"/>
                </a:solidFill>
              </a:rPr>
              <a:t>绝对底信号</a:t>
            </a:r>
            <a:r>
              <a:rPr lang="zh-CN" altLang="en-US"/>
              <a:t>的超跌个股（但注意</a:t>
            </a:r>
            <a:r>
              <a:rPr lang="zh-CN" altLang="en-US" b="1">
                <a:solidFill>
                  <a:srgbClr val="FF0000"/>
                </a:solidFill>
              </a:rPr>
              <a:t>不能提前</a:t>
            </a:r>
            <a:r>
              <a:rPr lang="zh-CN" altLang="en-US"/>
              <a:t>，需要</a:t>
            </a:r>
            <a:r>
              <a:rPr lang="zh-CN" altLang="en-US" b="1">
                <a:solidFill>
                  <a:srgbClr val="FF0000"/>
                </a:solidFill>
              </a:rPr>
              <a:t>等待指数拐点</a:t>
            </a:r>
            <a:r>
              <a:rPr lang="zh-CN" altLang="en-US"/>
              <a:t>）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380" y="963295"/>
            <a:ext cx="9667875" cy="54381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211705" y="1743075"/>
            <a:ext cx="7670800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altLang="en-US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!</a:t>
            </a:r>
            <a:endParaRPr lang="en-US" alt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我司所有工作人员均不允许推荐股票、不允许承诺收益、不允许代客理财、不允许合作分成、不允许私下收款，如您发现有任何违规行为，请立即拨打400-9088-988向我们举报!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57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7.xml><?xml version="1.0" encoding="utf-8"?>
<p:tagLst xmlns:p="http://schemas.openxmlformats.org/presentationml/2006/main">
  <p:tag name="commondata" val="eyJoZGlkIjoiOTQ1ZjcwNmNkMTFhMjA1Zjg5NzQyMTQ1MGUxYmIzMWEifQ=="/>
  <p:tag name="KSO_WPP_MARK_KEY" val="6cc4ece7-e633-44fb-a42a-42e090ec11f6"/>
  <p:tag name="COMMONDATA" val="eyJoZGlkIjoiN2FmMTg0ODVkMjQ5YWI5OWQ3MWYzZjIwZDI4YWFkN2QifQ=="/>
  <p:tag name="resource_record_key" val="{&quot;13&quot;:[4685217,4428820,4712228,4722044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1441</Words>
  <Application>WPS 演示</Application>
  <PresentationFormat>宽屏</PresentationFormat>
  <Paragraphs>119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44" baseType="lpstr">
      <vt:lpstr>Arial</vt:lpstr>
      <vt:lpstr>宋体</vt:lpstr>
      <vt:lpstr>Wingdings</vt:lpstr>
      <vt:lpstr>Wingdings</vt:lpstr>
      <vt:lpstr>思源黑体 CN Light</vt:lpstr>
      <vt:lpstr>黑体</vt:lpstr>
      <vt:lpstr>思源黑体 CN Medium</vt:lpstr>
      <vt:lpstr>思源黑体 CN Normal</vt:lpstr>
      <vt:lpstr>思源黑体 CN Bold</vt:lpstr>
      <vt:lpstr>思源黑体 CN Regular</vt:lpstr>
      <vt:lpstr>微软雅黑</vt:lpstr>
      <vt:lpstr>Arial Unicode MS</vt:lpstr>
      <vt:lpstr>KSOFDDF4E7ED</vt:lpstr>
      <vt:lpstr>ksdb</vt:lpstr>
      <vt:lpstr>KSOF618801C0</vt:lpstr>
      <vt:lpstr>Calibri</vt:lpstr>
      <vt:lpstr>KSOF954951BB</vt:lpstr>
      <vt:lpstr>KSOF28C8607A</vt:lpstr>
      <vt:lpstr>思源黑体 CN Bold</vt:lpstr>
      <vt:lpstr>思源黑体 CN Light</vt:lpstr>
      <vt:lpstr>思源黑体 CN Medium</vt:lpstr>
      <vt:lpstr>思源黑体 CN Normal</vt:lpstr>
      <vt:lpstr>思源黑体 CN Regular</vt:lpstr>
      <vt:lpstr>方正宝黑体 简 Light</vt:lpstr>
      <vt:lpstr>方正宝黑体 简 Medium</vt:lpstr>
      <vt:lpstr>清雅黑体</vt:lpstr>
      <vt:lpstr>兰米黑体</vt:lpstr>
      <vt:lpstr>KSOFD72470BC</vt:lpstr>
      <vt:lpstr>KSOF6188761F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木栖鸟</cp:lastModifiedBy>
  <cp:revision>449</cp:revision>
  <dcterms:created xsi:type="dcterms:W3CDTF">2019-06-19T02:08:00Z</dcterms:created>
  <dcterms:modified xsi:type="dcterms:W3CDTF">2026-10-19T06:42:08Z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7960D5E340EC4772B8CC6A8D66DA6752_13</vt:lpwstr>
  </property>
</Properties>
</file>