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7" r:id="rId11"/>
    <p:sldId id="1652" r:id="rId12"/>
    <p:sldId id="1651" r:id="rId13"/>
    <p:sldId id="1650" r:id="rId14"/>
    <p:sldId id="1645" r:id="rId15"/>
    <p:sldId id="1644" r:id="rId16"/>
    <p:sldId id="1641" r:id="rId17"/>
    <p:sldId id="1637" r:id="rId18"/>
    <p:sldId id="1640" r:id="rId19"/>
    <p:sldId id="1639" r:id="rId20"/>
    <p:sldId id="1638" r:id="rId21"/>
    <p:sldId id="1636" r:id="rId22"/>
    <p:sldId id="1635" r:id="rId23"/>
    <p:sldId id="1633" r:id="rId24"/>
    <p:sldId id="1630" r:id="rId25"/>
    <p:sldId id="1632" r:id="rId26"/>
    <p:sldId id="1629" r:id="rId27"/>
    <p:sldId id="1628" r:id="rId28"/>
    <p:sldId id="1565" r:id="rId29"/>
    <p:sldId id="1566" r:id="rId30"/>
    <p:sldId id="1568" r:id="rId31"/>
    <p:sldId id="1541" r:id="rId32"/>
    <p:sldId id="1547" r:id="rId33"/>
    <p:sldId id="1546" r:id="rId34"/>
    <p:sldId id="1553" r:id="rId35"/>
    <p:sldId id="1554" r:id="rId36"/>
    <p:sldId id="1556" r:id="rId37"/>
    <p:sldId id="1557" r:id="rId38"/>
    <p:sldId id="1558" r:id="rId39"/>
    <p:sldId id="1571" r:id="rId40"/>
    <p:sldId id="878" r:id="rId41"/>
    <p:sldId id="1514" r:id="rId42"/>
    <p:sldId id="1555" r:id="rId43"/>
    <p:sldId id="1507" r:id="rId44"/>
    <p:sldId id="1426" r:id="rId45"/>
    <p:sldId id="1545" r:id="rId46"/>
    <p:sldId id="1355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7"/>
            <p14:sldId id="1652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28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5.png"/><Relationship Id="rId1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6.png"/><Relationship Id="rId10" Type="http://schemas.openxmlformats.org/officeDocument/2006/relationships/image" Target="../media/image85.png"/><Relationship Id="rId1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7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416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无形之手，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震荡托底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578610"/>
            <a:ext cx="4916170" cy="45123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185" y="1582420"/>
            <a:ext cx="4916170" cy="44253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370" y="1871345"/>
            <a:ext cx="4886960" cy="38481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515" y="1645920"/>
            <a:ext cx="4818380" cy="40735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2170" y="1703070"/>
            <a:ext cx="5269865" cy="41230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060" y="1578610"/>
            <a:ext cx="4271645" cy="48431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240" y="1687830"/>
            <a:ext cx="4271645" cy="4215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6280" y="1670685"/>
            <a:ext cx="8219440" cy="41884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578610"/>
            <a:ext cx="4104005" cy="4552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790" y="1578610"/>
            <a:ext cx="4422775" cy="4552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143000" y="1578610"/>
            <a:ext cx="9906000" cy="430530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、科瑞思公告，筹划购买深圳市宏钢光电封装技术股份有限公司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股权，股票停牌。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、北方稀土公告，预计前三季度净利润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-36.80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135%-139%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、神农集团公告，实控人何祖训离婚诉讼达成调解，将分割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7830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万股公司股份。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、行云科技公告，全资子公司上调算力服务合同至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33.57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亿元，较原合同提升约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9.96%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、德才股份公告，漫剧孙公司奇想无限仍处于亏损状态。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、远程股份公告，正筹划收购某企业控制权。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、荣丰控股公告，控股股东将变更为广州昕图，股票今起复牌。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、翰宇药业公告，预计前三季度净利润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4.30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503%-531%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大消费概念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5420" y="1664335"/>
            <a:ext cx="7210425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1847</Words>
  <Application>WPS 演示</Application>
  <PresentationFormat>宽屏</PresentationFormat>
  <Paragraphs>345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71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1702</cp:revision>
  <dcterms:created xsi:type="dcterms:W3CDTF">2019-06-19T02:08:00Z</dcterms:created>
  <dcterms:modified xsi:type="dcterms:W3CDTF">2026-10-14T00:55:34Z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772AC82AE90F4579A1699B6499806102_13</vt:lpwstr>
  </property>
</Properties>
</file>