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54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206"/>
  </p:notesMasterIdLst>
  <p:handoutMasterIdLst>
    <p:handoutMasterId r:id="rId207"/>
  </p:handoutMasterIdLst>
  <p:sldIdLst>
    <p:sldId id="263" r:id="rId4"/>
    <p:sldId id="10360" r:id="rId5"/>
    <p:sldId id="8436" r:id="rId6"/>
    <p:sldId id="8437" r:id="rId7"/>
    <p:sldId id="9796" r:id="rId8"/>
    <p:sldId id="9265" r:id="rId9"/>
    <p:sldId id="8431" r:id="rId10"/>
    <p:sldId id="8748" r:id="rId11"/>
    <p:sldId id="10368" r:id="rId12"/>
    <p:sldId id="10370" r:id="rId13"/>
    <p:sldId id="10371" r:id="rId14"/>
    <p:sldId id="10562" r:id="rId15"/>
    <p:sldId id="10563" r:id="rId16"/>
    <p:sldId id="10373" r:id="rId17"/>
    <p:sldId id="9798" r:id="rId18"/>
    <p:sldId id="8919" r:id="rId19"/>
    <p:sldId id="8736" r:id="rId20"/>
    <p:sldId id="10176" r:id="rId21"/>
    <p:sldId id="8733" r:id="rId22"/>
    <p:sldId id="8734" r:id="rId23"/>
    <p:sldId id="10369" r:id="rId24"/>
    <p:sldId id="9610" r:id="rId25"/>
    <p:sldId id="10175" r:id="rId26"/>
    <p:sldId id="10361" r:id="rId27"/>
    <p:sldId id="10362" r:id="rId28"/>
    <p:sldId id="10363" r:id="rId29"/>
    <p:sldId id="10364" r:id="rId30"/>
    <p:sldId id="10365" r:id="rId31"/>
    <p:sldId id="10366" r:id="rId32"/>
    <p:sldId id="10367" r:id="rId33"/>
    <p:sldId id="9990" r:id="rId34"/>
    <p:sldId id="9985" r:id="rId35"/>
    <p:sldId id="9986" r:id="rId36"/>
    <p:sldId id="9987" r:id="rId37"/>
    <p:sldId id="9988" r:id="rId38"/>
    <p:sldId id="9989" r:id="rId39"/>
    <p:sldId id="9266" r:id="rId40"/>
    <p:sldId id="9260" r:id="rId41"/>
    <p:sldId id="9615" r:id="rId42"/>
    <p:sldId id="9606" r:id="rId43"/>
    <p:sldId id="9607" r:id="rId44"/>
    <p:sldId id="9608" r:id="rId45"/>
    <p:sldId id="9609" r:id="rId46"/>
    <p:sldId id="9095" r:id="rId47"/>
    <p:sldId id="9256" r:id="rId48"/>
    <p:sldId id="9257" r:id="rId49"/>
    <p:sldId id="9258" r:id="rId50"/>
    <p:sldId id="9259" r:id="rId51"/>
    <p:sldId id="9253" r:id="rId52"/>
    <p:sldId id="9254" r:id="rId53"/>
    <p:sldId id="9255" r:id="rId54"/>
    <p:sldId id="9993" r:id="rId55"/>
    <p:sldId id="8730" r:id="rId56"/>
    <p:sldId id="8438" r:id="rId57"/>
    <p:sldId id="8439" r:id="rId58"/>
    <p:sldId id="8440" r:id="rId59"/>
    <p:sldId id="8731" r:id="rId60"/>
    <p:sldId id="8260" r:id="rId61"/>
    <p:sldId id="8732" r:id="rId62"/>
    <p:sldId id="8740" r:id="rId63"/>
    <p:sldId id="8737" r:id="rId64"/>
    <p:sldId id="8739" r:id="rId65"/>
    <p:sldId id="8741" r:id="rId66"/>
    <p:sldId id="8742" r:id="rId67"/>
    <p:sldId id="8743" r:id="rId68"/>
    <p:sldId id="8738" r:id="rId69"/>
    <p:sldId id="8410" r:id="rId70"/>
    <p:sldId id="8414" r:id="rId71"/>
    <p:sldId id="8592" r:id="rId72"/>
    <p:sldId id="8425" r:id="rId73"/>
    <p:sldId id="8426" r:id="rId74"/>
    <p:sldId id="8427" r:id="rId75"/>
    <p:sldId id="8428" r:id="rId76"/>
    <p:sldId id="8421" r:id="rId77"/>
    <p:sldId id="8422" r:id="rId78"/>
    <p:sldId id="8423" r:id="rId79"/>
    <p:sldId id="8424" r:id="rId80"/>
    <p:sldId id="8415" r:id="rId81"/>
    <p:sldId id="8416" r:id="rId82"/>
    <p:sldId id="8417" r:id="rId83"/>
    <p:sldId id="8418" r:id="rId84"/>
    <p:sldId id="8419" r:id="rId85"/>
    <p:sldId id="7952" r:id="rId86"/>
    <p:sldId id="8420" r:id="rId87"/>
    <p:sldId id="8408" r:id="rId88"/>
    <p:sldId id="8107" r:id="rId89"/>
    <p:sldId id="8429" r:id="rId90"/>
    <p:sldId id="8430" r:id="rId91"/>
    <p:sldId id="7287" r:id="rId92"/>
    <p:sldId id="7288" r:id="rId93"/>
    <p:sldId id="7406" r:id="rId94"/>
    <p:sldId id="7407" r:id="rId95"/>
    <p:sldId id="7408" r:id="rId96"/>
    <p:sldId id="7409" r:id="rId97"/>
    <p:sldId id="7410" r:id="rId98"/>
    <p:sldId id="7411" r:id="rId99"/>
    <p:sldId id="7945" r:id="rId100"/>
    <p:sldId id="7946" r:id="rId101"/>
    <p:sldId id="7947" r:id="rId102"/>
    <p:sldId id="7948" r:id="rId103"/>
    <p:sldId id="7949" r:id="rId104"/>
    <p:sldId id="7168" r:id="rId105"/>
    <p:sldId id="7167" r:id="rId106"/>
    <p:sldId id="7169" r:id="rId107"/>
    <p:sldId id="6918" r:id="rId108"/>
    <p:sldId id="6433" r:id="rId109"/>
    <p:sldId id="6434" r:id="rId110"/>
    <p:sldId id="7031" r:id="rId111"/>
    <p:sldId id="6688" r:id="rId112"/>
    <p:sldId id="6689" r:id="rId113"/>
    <p:sldId id="6683" r:id="rId114"/>
    <p:sldId id="6675" r:id="rId115"/>
    <p:sldId id="6561" r:id="rId116"/>
    <p:sldId id="6437" r:id="rId117"/>
    <p:sldId id="6438" r:id="rId118"/>
    <p:sldId id="7030" r:id="rId119"/>
    <p:sldId id="6671" r:id="rId120"/>
    <p:sldId id="6672" r:id="rId121"/>
    <p:sldId id="6678" r:id="rId122"/>
    <p:sldId id="6427" r:id="rId123"/>
    <p:sldId id="6428" r:id="rId124"/>
    <p:sldId id="6308" r:id="rId125"/>
    <p:sldId id="6309" r:id="rId126"/>
    <p:sldId id="6310" r:id="rId127"/>
    <p:sldId id="5592" r:id="rId128"/>
    <p:sldId id="4924" r:id="rId129"/>
    <p:sldId id="5687" r:id="rId130"/>
    <p:sldId id="5688" r:id="rId131"/>
    <p:sldId id="4925" r:id="rId132"/>
    <p:sldId id="4926" r:id="rId133"/>
    <p:sldId id="4923" r:id="rId134"/>
    <p:sldId id="5218" r:id="rId135"/>
    <p:sldId id="8261" r:id="rId136"/>
    <p:sldId id="4916" r:id="rId137"/>
    <p:sldId id="4250" r:id="rId138"/>
    <p:sldId id="4915" r:id="rId139"/>
    <p:sldId id="3806" r:id="rId140"/>
    <p:sldId id="4532" r:id="rId141"/>
    <p:sldId id="4252" r:id="rId142"/>
    <p:sldId id="4248" r:id="rId143"/>
    <p:sldId id="4249" r:id="rId144"/>
    <p:sldId id="4839" r:id="rId145"/>
    <p:sldId id="3047" r:id="rId146"/>
    <p:sldId id="3351" r:id="rId147"/>
    <p:sldId id="3143" r:id="rId148"/>
    <p:sldId id="3144" r:id="rId149"/>
    <p:sldId id="3237" r:id="rId150"/>
    <p:sldId id="5121" r:id="rId151"/>
    <p:sldId id="3043" r:id="rId152"/>
    <p:sldId id="3044" r:id="rId153"/>
    <p:sldId id="3045" r:id="rId154"/>
    <p:sldId id="3046" r:id="rId155"/>
    <p:sldId id="3049" r:id="rId156"/>
    <p:sldId id="2473" r:id="rId157"/>
    <p:sldId id="2475" r:id="rId158"/>
    <p:sldId id="2566" r:id="rId159"/>
    <p:sldId id="2474" r:id="rId160"/>
    <p:sldId id="2481" r:id="rId161"/>
    <p:sldId id="2568" r:id="rId162"/>
    <p:sldId id="2393" r:id="rId163"/>
    <p:sldId id="2386" r:id="rId164"/>
    <p:sldId id="2387" r:id="rId165"/>
    <p:sldId id="2388" r:id="rId166"/>
    <p:sldId id="2391" r:id="rId167"/>
    <p:sldId id="2395" r:id="rId168"/>
    <p:sldId id="2396" r:id="rId169"/>
    <p:sldId id="2290" r:id="rId170"/>
    <p:sldId id="2227" r:id="rId171"/>
    <p:sldId id="2302" r:id="rId172"/>
    <p:sldId id="2097" r:id="rId173"/>
    <p:sldId id="1764" r:id="rId174"/>
    <p:sldId id="1769" r:id="rId175"/>
    <p:sldId id="1763" r:id="rId176"/>
    <p:sldId id="1766" r:id="rId177"/>
    <p:sldId id="1768" r:id="rId178"/>
    <p:sldId id="1765" r:id="rId179"/>
    <p:sldId id="1842" r:id="rId180"/>
    <p:sldId id="1699" r:id="rId181"/>
    <p:sldId id="1574" r:id="rId182"/>
    <p:sldId id="1701" r:id="rId183"/>
    <p:sldId id="1839" r:id="rId184"/>
    <p:sldId id="1843" r:id="rId185"/>
    <p:sldId id="1457" r:id="rId186"/>
    <p:sldId id="1349" r:id="rId187"/>
    <p:sldId id="1341" r:id="rId188"/>
    <p:sldId id="1346" r:id="rId189"/>
    <p:sldId id="1342" r:id="rId190"/>
    <p:sldId id="1234" r:id="rId191"/>
    <p:sldId id="1454" r:id="rId192"/>
    <p:sldId id="1239" r:id="rId193"/>
    <p:sldId id="1157" r:id="rId194"/>
    <p:sldId id="1158" r:id="rId195"/>
    <p:sldId id="1343" r:id="rId196"/>
    <p:sldId id="1120" r:id="rId197"/>
    <p:sldId id="1452" r:id="rId198"/>
    <p:sldId id="1006" r:id="rId199"/>
    <p:sldId id="843" r:id="rId200"/>
    <p:sldId id="846" r:id="rId201"/>
    <p:sldId id="845" r:id="rId202"/>
    <p:sldId id="847" r:id="rId203"/>
    <p:sldId id="8106" r:id="rId204"/>
    <p:sldId id="5403" r:id="rId205"/>
  </p:sldIdLst>
  <p:sldSz cx="12192000" cy="6858000"/>
  <p:notesSz cx="6858000" cy="9144000"/>
  <p:embeddedFontLst>
    <p:embeddedFont>
      <p:font typeface="思源黑体 CN Heavy" panose="020B0A00000000000000" charset="-122"/>
      <p:bold r:id="rId212"/>
    </p:embeddedFont>
    <p:embeddedFont>
      <p:font typeface="微软雅黑" panose="020B0503020204020204" charset="-122"/>
      <p:regular r:id="rId213"/>
    </p:embeddedFont>
    <p:embeddedFont>
      <p:font typeface="Calibri" panose="020F0502020204030204" charset="0"/>
      <p:regular r:id="rId214"/>
      <p:bold r:id="rId215"/>
      <p:italic r:id="rId216"/>
      <p:boldItalic r:id="rId217"/>
    </p:embeddedFont>
    <p:embeddedFont>
      <p:font typeface="华文行楷" panose="02010800040101010101" charset="-122"/>
      <p:regular r:id="rId218"/>
    </p:embeddedFont>
    <p:embeddedFont>
      <p:font typeface="汉仪细等线繁" panose="02010600000101010101" charset="-122"/>
      <p:regular r:id="rId219"/>
    </p:embeddedFont>
  </p:embeddedFontLst>
  <p:custDataLst>
    <p:tags r:id="rId2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5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0" Type="http://schemas.openxmlformats.org/officeDocument/2006/relationships/tags" Target="tags/tag1167.xml"/><Relationship Id="rId22" Type="http://schemas.openxmlformats.org/officeDocument/2006/relationships/slide" Target="slides/slide19.xml"/><Relationship Id="rId219" Type="http://schemas.openxmlformats.org/officeDocument/2006/relationships/font" Target="fonts/font8.fntdata"/><Relationship Id="rId218" Type="http://schemas.openxmlformats.org/officeDocument/2006/relationships/font" Target="fonts/font7.fntdata"/><Relationship Id="rId217" Type="http://schemas.openxmlformats.org/officeDocument/2006/relationships/font" Target="fonts/font6.fntdata"/><Relationship Id="rId216" Type="http://schemas.openxmlformats.org/officeDocument/2006/relationships/font" Target="fonts/font5.fntdata"/><Relationship Id="rId215" Type="http://schemas.openxmlformats.org/officeDocument/2006/relationships/font" Target="fonts/font4.fntdata"/><Relationship Id="rId214" Type="http://schemas.openxmlformats.org/officeDocument/2006/relationships/font" Target="fonts/font3.fntdata"/><Relationship Id="rId213" Type="http://schemas.openxmlformats.org/officeDocument/2006/relationships/font" Target="fonts/font2.fntdata"/><Relationship Id="rId212" Type="http://schemas.openxmlformats.org/officeDocument/2006/relationships/font" Target="fonts/font1.fntdata"/><Relationship Id="rId211" Type="http://schemas.openxmlformats.org/officeDocument/2006/relationships/commentAuthors" Target="commentAuthors.xml"/><Relationship Id="rId210" Type="http://schemas.openxmlformats.org/officeDocument/2006/relationships/tableStyles" Target="tableStyles.xml"/><Relationship Id="rId21" Type="http://schemas.openxmlformats.org/officeDocument/2006/relationships/slide" Target="slides/slide18.xml"/><Relationship Id="rId209" Type="http://schemas.openxmlformats.org/officeDocument/2006/relationships/viewProps" Target="viewProps.xml"/><Relationship Id="rId208" Type="http://schemas.openxmlformats.org/officeDocument/2006/relationships/presProps" Target="presProps.xml"/><Relationship Id="rId207" Type="http://schemas.openxmlformats.org/officeDocument/2006/relationships/handoutMaster" Target="handoutMasters/handoutMaster1.xml"/><Relationship Id="rId206" Type="http://schemas.openxmlformats.org/officeDocument/2006/relationships/notesMaster" Target="notesMasters/notesMaster1.xml"/><Relationship Id="rId205" Type="http://schemas.openxmlformats.org/officeDocument/2006/relationships/slide" Target="slides/slide202.xml"/><Relationship Id="rId204" Type="http://schemas.openxmlformats.org/officeDocument/2006/relationships/slide" Target="slides/slide201.xml"/><Relationship Id="rId203" Type="http://schemas.openxmlformats.org/officeDocument/2006/relationships/slide" Target="slides/slide200.xml"/><Relationship Id="rId202" Type="http://schemas.openxmlformats.org/officeDocument/2006/relationships/slide" Target="slides/slide199.xml"/><Relationship Id="rId201" Type="http://schemas.openxmlformats.org/officeDocument/2006/relationships/slide" Target="slides/slide198.xml"/><Relationship Id="rId200" Type="http://schemas.openxmlformats.org/officeDocument/2006/relationships/slide" Target="slides/slide197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9" Type="http://schemas.openxmlformats.org/officeDocument/2006/relationships/slide" Target="slides/slide196.xml"/><Relationship Id="rId198" Type="http://schemas.openxmlformats.org/officeDocument/2006/relationships/slide" Target="slides/slide195.xml"/><Relationship Id="rId197" Type="http://schemas.openxmlformats.org/officeDocument/2006/relationships/slide" Target="slides/slide194.xml"/><Relationship Id="rId196" Type="http://schemas.openxmlformats.org/officeDocument/2006/relationships/slide" Target="slides/slide193.xml"/><Relationship Id="rId195" Type="http://schemas.openxmlformats.org/officeDocument/2006/relationships/slide" Target="slides/slide192.xml"/><Relationship Id="rId194" Type="http://schemas.openxmlformats.org/officeDocument/2006/relationships/slide" Target="slides/slide191.xml"/><Relationship Id="rId193" Type="http://schemas.openxmlformats.org/officeDocument/2006/relationships/slide" Target="slides/slide190.xml"/><Relationship Id="rId192" Type="http://schemas.openxmlformats.org/officeDocument/2006/relationships/slide" Target="slides/slide189.xml"/><Relationship Id="rId191" Type="http://schemas.openxmlformats.org/officeDocument/2006/relationships/slide" Target="slides/slide188.xml"/><Relationship Id="rId190" Type="http://schemas.openxmlformats.org/officeDocument/2006/relationships/slide" Target="slides/slide187.xml"/><Relationship Id="rId19" Type="http://schemas.openxmlformats.org/officeDocument/2006/relationships/slide" Target="slides/slide16.xml"/><Relationship Id="rId189" Type="http://schemas.openxmlformats.org/officeDocument/2006/relationships/slide" Target="slides/slide186.xml"/><Relationship Id="rId188" Type="http://schemas.openxmlformats.org/officeDocument/2006/relationships/slide" Target="slides/slide185.xml"/><Relationship Id="rId187" Type="http://schemas.openxmlformats.org/officeDocument/2006/relationships/slide" Target="slides/slide184.xml"/><Relationship Id="rId186" Type="http://schemas.openxmlformats.org/officeDocument/2006/relationships/slide" Target="slides/slide183.xml"/><Relationship Id="rId185" Type="http://schemas.openxmlformats.org/officeDocument/2006/relationships/slide" Target="slides/slide182.xml"/><Relationship Id="rId184" Type="http://schemas.openxmlformats.org/officeDocument/2006/relationships/slide" Target="slides/slide181.xml"/><Relationship Id="rId183" Type="http://schemas.openxmlformats.org/officeDocument/2006/relationships/slide" Target="slides/slide180.xml"/><Relationship Id="rId182" Type="http://schemas.openxmlformats.org/officeDocument/2006/relationships/slide" Target="slides/slide179.xml"/><Relationship Id="rId181" Type="http://schemas.openxmlformats.org/officeDocument/2006/relationships/slide" Target="slides/slide178.xml"/><Relationship Id="rId180" Type="http://schemas.openxmlformats.org/officeDocument/2006/relationships/slide" Target="slides/slide177.xml"/><Relationship Id="rId18" Type="http://schemas.openxmlformats.org/officeDocument/2006/relationships/slide" Target="slides/slide15.xml"/><Relationship Id="rId179" Type="http://schemas.openxmlformats.org/officeDocument/2006/relationships/slide" Target="slides/slide176.xml"/><Relationship Id="rId178" Type="http://schemas.openxmlformats.org/officeDocument/2006/relationships/slide" Target="slides/slide175.xml"/><Relationship Id="rId177" Type="http://schemas.openxmlformats.org/officeDocument/2006/relationships/slide" Target="slides/slide174.xml"/><Relationship Id="rId176" Type="http://schemas.openxmlformats.org/officeDocument/2006/relationships/slide" Target="slides/slide173.xml"/><Relationship Id="rId175" Type="http://schemas.openxmlformats.org/officeDocument/2006/relationships/slide" Target="slides/slide172.xml"/><Relationship Id="rId174" Type="http://schemas.openxmlformats.org/officeDocument/2006/relationships/slide" Target="slides/slide171.xml"/><Relationship Id="rId173" Type="http://schemas.openxmlformats.org/officeDocument/2006/relationships/slide" Target="slides/slide170.xml"/><Relationship Id="rId172" Type="http://schemas.openxmlformats.org/officeDocument/2006/relationships/slide" Target="slides/slide169.xml"/><Relationship Id="rId171" Type="http://schemas.openxmlformats.org/officeDocument/2006/relationships/slide" Target="slides/slide168.xml"/><Relationship Id="rId170" Type="http://schemas.openxmlformats.org/officeDocument/2006/relationships/slide" Target="slides/slide167.xml"/><Relationship Id="rId17" Type="http://schemas.openxmlformats.org/officeDocument/2006/relationships/slide" Target="slides/slide14.xml"/><Relationship Id="rId169" Type="http://schemas.openxmlformats.org/officeDocument/2006/relationships/slide" Target="slides/slide166.xml"/><Relationship Id="rId168" Type="http://schemas.openxmlformats.org/officeDocument/2006/relationships/slide" Target="slides/slide165.xml"/><Relationship Id="rId167" Type="http://schemas.openxmlformats.org/officeDocument/2006/relationships/slide" Target="slides/slide164.xml"/><Relationship Id="rId166" Type="http://schemas.openxmlformats.org/officeDocument/2006/relationships/slide" Target="slides/slide163.xml"/><Relationship Id="rId165" Type="http://schemas.openxmlformats.org/officeDocument/2006/relationships/slide" Target="slides/slide162.xml"/><Relationship Id="rId164" Type="http://schemas.openxmlformats.org/officeDocument/2006/relationships/slide" Target="slides/slide161.xml"/><Relationship Id="rId163" Type="http://schemas.openxmlformats.org/officeDocument/2006/relationships/slide" Target="slides/slide160.xml"/><Relationship Id="rId162" Type="http://schemas.openxmlformats.org/officeDocument/2006/relationships/slide" Target="slides/slide159.xml"/><Relationship Id="rId161" Type="http://schemas.openxmlformats.org/officeDocument/2006/relationships/slide" Target="slides/slide158.xml"/><Relationship Id="rId160" Type="http://schemas.openxmlformats.org/officeDocument/2006/relationships/slide" Target="slides/slide157.xml"/><Relationship Id="rId16" Type="http://schemas.openxmlformats.org/officeDocument/2006/relationships/slide" Target="slides/slide13.xml"/><Relationship Id="rId159" Type="http://schemas.openxmlformats.org/officeDocument/2006/relationships/slide" Target="slides/slide156.xml"/><Relationship Id="rId158" Type="http://schemas.openxmlformats.org/officeDocument/2006/relationships/slide" Target="slides/slide155.xml"/><Relationship Id="rId157" Type="http://schemas.openxmlformats.org/officeDocument/2006/relationships/slide" Target="slides/slide154.xml"/><Relationship Id="rId156" Type="http://schemas.openxmlformats.org/officeDocument/2006/relationships/slide" Target="slides/slide153.xml"/><Relationship Id="rId155" Type="http://schemas.openxmlformats.org/officeDocument/2006/relationships/slide" Target="slides/slide152.xml"/><Relationship Id="rId154" Type="http://schemas.openxmlformats.org/officeDocument/2006/relationships/slide" Target="slides/slide151.xml"/><Relationship Id="rId153" Type="http://schemas.openxmlformats.org/officeDocument/2006/relationships/slide" Target="slides/slide150.xml"/><Relationship Id="rId152" Type="http://schemas.openxmlformats.org/officeDocument/2006/relationships/slide" Target="slides/slide149.xml"/><Relationship Id="rId151" Type="http://schemas.openxmlformats.org/officeDocument/2006/relationships/slide" Target="slides/slide148.xml"/><Relationship Id="rId150" Type="http://schemas.openxmlformats.org/officeDocument/2006/relationships/slide" Target="slides/slide147.xml"/><Relationship Id="rId15" Type="http://schemas.openxmlformats.org/officeDocument/2006/relationships/slide" Target="slides/slide12.xml"/><Relationship Id="rId149" Type="http://schemas.openxmlformats.org/officeDocument/2006/relationships/slide" Target="slides/slide146.xml"/><Relationship Id="rId148" Type="http://schemas.openxmlformats.org/officeDocument/2006/relationships/slide" Target="slides/slide145.xml"/><Relationship Id="rId147" Type="http://schemas.openxmlformats.org/officeDocument/2006/relationships/slide" Target="slides/slide144.xml"/><Relationship Id="rId146" Type="http://schemas.openxmlformats.org/officeDocument/2006/relationships/slide" Target="slides/slide143.xml"/><Relationship Id="rId145" Type="http://schemas.openxmlformats.org/officeDocument/2006/relationships/slide" Target="slides/slide142.xml"/><Relationship Id="rId144" Type="http://schemas.openxmlformats.org/officeDocument/2006/relationships/slide" Target="slides/slide141.xml"/><Relationship Id="rId143" Type="http://schemas.openxmlformats.org/officeDocument/2006/relationships/slide" Target="slides/slide140.xml"/><Relationship Id="rId142" Type="http://schemas.openxmlformats.org/officeDocument/2006/relationships/slide" Target="slides/slide139.xml"/><Relationship Id="rId141" Type="http://schemas.openxmlformats.org/officeDocument/2006/relationships/slide" Target="slides/slide138.xml"/><Relationship Id="rId140" Type="http://schemas.openxmlformats.org/officeDocument/2006/relationships/slide" Target="slides/slide137.xml"/><Relationship Id="rId14" Type="http://schemas.openxmlformats.org/officeDocument/2006/relationships/slide" Target="slides/slide11.xml"/><Relationship Id="rId139" Type="http://schemas.openxmlformats.org/officeDocument/2006/relationships/slide" Target="slides/slide136.xml"/><Relationship Id="rId138" Type="http://schemas.openxmlformats.org/officeDocument/2006/relationships/slide" Target="slides/slide135.xml"/><Relationship Id="rId137" Type="http://schemas.openxmlformats.org/officeDocument/2006/relationships/slide" Target="slides/slide134.xml"/><Relationship Id="rId136" Type="http://schemas.openxmlformats.org/officeDocument/2006/relationships/slide" Target="slides/slide133.xml"/><Relationship Id="rId135" Type="http://schemas.openxmlformats.org/officeDocument/2006/relationships/slide" Target="slides/slide132.xml"/><Relationship Id="rId134" Type="http://schemas.openxmlformats.org/officeDocument/2006/relationships/slide" Target="slides/slide131.xml"/><Relationship Id="rId133" Type="http://schemas.openxmlformats.org/officeDocument/2006/relationships/slide" Target="slides/slide130.xml"/><Relationship Id="rId132" Type="http://schemas.openxmlformats.org/officeDocument/2006/relationships/slide" Target="slides/slide129.xml"/><Relationship Id="rId131" Type="http://schemas.openxmlformats.org/officeDocument/2006/relationships/slide" Target="slides/slide128.xml"/><Relationship Id="rId130" Type="http://schemas.openxmlformats.org/officeDocument/2006/relationships/slide" Target="slides/slide127.xml"/><Relationship Id="rId13" Type="http://schemas.openxmlformats.org/officeDocument/2006/relationships/slide" Target="slides/slide10.xml"/><Relationship Id="rId129" Type="http://schemas.openxmlformats.org/officeDocument/2006/relationships/slide" Target="slides/slide126.xml"/><Relationship Id="rId128" Type="http://schemas.openxmlformats.org/officeDocument/2006/relationships/slide" Target="slides/slide125.xml"/><Relationship Id="rId127" Type="http://schemas.openxmlformats.org/officeDocument/2006/relationships/slide" Target="slides/slide124.xml"/><Relationship Id="rId126" Type="http://schemas.openxmlformats.org/officeDocument/2006/relationships/slide" Target="slides/slide123.xml"/><Relationship Id="rId125" Type="http://schemas.openxmlformats.org/officeDocument/2006/relationships/slide" Target="slides/slide122.xml"/><Relationship Id="rId124" Type="http://schemas.openxmlformats.org/officeDocument/2006/relationships/slide" Target="slides/slide121.xml"/><Relationship Id="rId123" Type="http://schemas.openxmlformats.org/officeDocument/2006/relationships/slide" Target="slides/slide120.xml"/><Relationship Id="rId122" Type="http://schemas.openxmlformats.org/officeDocument/2006/relationships/slide" Target="slides/slide119.xml"/><Relationship Id="rId121" Type="http://schemas.openxmlformats.org/officeDocument/2006/relationships/slide" Target="slides/slide118.xml"/><Relationship Id="rId120" Type="http://schemas.openxmlformats.org/officeDocument/2006/relationships/slide" Target="slides/slide117.xml"/><Relationship Id="rId12" Type="http://schemas.openxmlformats.org/officeDocument/2006/relationships/slide" Target="slides/slide9.xml"/><Relationship Id="rId119" Type="http://schemas.openxmlformats.org/officeDocument/2006/relationships/slide" Target="slides/slide116.xml"/><Relationship Id="rId118" Type="http://schemas.openxmlformats.org/officeDocument/2006/relationships/slide" Target="slides/slide115.xml"/><Relationship Id="rId117" Type="http://schemas.openxmlformats.org/officeDocument/2006/relationships/slide" Target="slides/slide114.xml"/><Relationship Id="rId116" Type="http://schemas.openxmlformats.org/officeDocument/2006/relationships/slide" Target="slides/slide113.xml"/><Relationship Id="rId115" Type="http://schemas.openxmlformats.org/officeDocument/2006/relationships/slide" Target="slides/slide112.xml"/><Relationship Id="rId114" Type="http://schemas.openxmlformats.org/officeDocument/2006/relationships/slide" Target="slides/slide111.xml"/><Relationship Id="rId113" Type="http://schemas.openxmlformats.org/officeDocument/2006/relationships/slide" Target="slides/slide110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8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04T16:06:16.542" idx="1">
    <p:pos x="10" y="10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06.xml"/><Relationship Id="rId6" Type="http://schemas.openxmlformats.org/officeDocument/2006/relationships/image" Target="../media/image17.png"/><Relationship Id="rId5" Type="http://schemas.openxmlformats.org/officeDocument/2006/relationships/tags" Target="../tags/tag205.xml"/><Relationship Id="rId4" Type="http://schemas.openxmlformats.org/officeDocument/2006/relationships/image" Target="../media/image16.png"/><Relationship Id="rId3" Type="http://schemas.openxmlformats.org/officeDocument/2006/relationships/tags" Target="../tags/tag204.xml"/><Relationship Id="rId2" Type="http://schemas.openxmlformats.org/officeDocument/2006/relationships/image" Target="../media/image15.png"/><Relationship Id="rId1" Type="http://schemas.openxmlformats.org/officeDocument/2006/relationships/tags" Target="../tags/tag203.xml"/></Relationships>
</file>

<file path=ppt/slides/_rels/slide10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37.xml"/><Relationship Id="rId3" Type="http://schemas.openxmlformats.org/officeDocument/2006/relationships/image" Target="../media/image176.png"/><Relationship Id="rId2" Type="http://schemas.openxmlformats.org/officeDocument/2006/relationships/tags" Target="../tags/tag636.xml"/><Relationship Id="rId1" Type="http://schemas.openxmlformats.org/officeDocument/2006/relationships/tags" Target="../tags/tag635.xml"/></Relationships>
</file>

<file path=ppt/slides/_rels/slide10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9.png"/><Relationship Id="rId8" Type="http://schemas.openxmlformats.org/officeDocument/2006/relationships/tags" Target="../tags/tag642.xml"/><Relationship Id="rId7" Type="http://schemas.openxmlformats.org/officeDocument/2006/relationships/tags" Target="../tags/tag641.xml"/><Relationship Id="rId6" Type="http://schemas.openxmlformats.org/officeDocument/2006/relationships/image" Target="../media/image178.png"/><Relationship Id="rId5" Type="http://schemas.openxmlformats.org/officeDocument/2006/relationships/tags" Target="../tags/tag640.xml"/><Relationship Id="rId4" Type="http://schemas.openxmlformats.org/officeDocument/2006/relationships/image" Target="../media/image177.png"/><Relationship Id="rId3" Type="http://schemas.openxmlformats.org/officeDocument/2006/relationships/tags" Target="../tags/tag639.xml"/><Relationship Id="rId2" Type="http://schemas.openxmlformats.org/officeDocument/2006/relationships/tags" Target="../tags/tag638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644.xml"/><Relationship Id="rId11" Type="http://schemas.openxmlformats.org/officeDocument/2006/relationships/image" Target="../media/image180.png"/><Relationship Id="rId10" Type="http://schemas.openxmlformats.org/officeDocument/2006/relationships/tags" Target="../tags/tag643.xml"/><Relationship Id="rId1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48.xml"/><Relationship Id="rId6" Type="http://schemas.openxmlformats.org/officeDocument/2006/relationships/image" Target="../media/image182.png"/><Relationship Id="rId5" Type="http://schemas.openxmlformats.org/officeDocument/2006/relationships/tags" Target="../tags/tag647.xml"/><Relationship Id="rId4" Type="http://schemas.openxmlformats.org/officeDocument/2006/relationships/image" Target="../media/image181.png"/><Relationship Id="rId3" Type="http://schemas.openxmlformats.org/officeDocument/2006/relationships/tags" Target="../tags/tag646.xml"/><Relationship Id="rId2" Type="http://schemas.openxmlformats.org/officeDocument/2006/relationships/tags" Target="../tags/tag645.xml"/><Relationship Id="rId1" Type="http://schemas.openxmlformats.org/officeDocument/2006/relationships/image" Target="../media/image5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652.xml"/><Relationship Id="rId6" Type="http://schemas.openxmlformats.org/officeDocument/2006/relationships/image" Target="../media/image184.png"/><Relationship Id="rId5" Type="http://schemas.openxmlformats.org/officeDocument/2006/relationships/tags" Target="../tags/tag651.xml"/><Relationship Id="rId4" Type="http://schemas.openxmlformats.org/officeDocument/2006/relationships/image" Target="../media/image183.png"/><Relationship Id="rId3" Type="http://schemas.openxmlformats.org/officeDocument/2006/relationships/tags" Target="../tags/tag650.xml"/><Relationship Id="rId2" Type="http://schemas.openxmlformats.org/officeDocument/2006/relationships/tags" Target="../tags/tag649.xml"/><Relationship Id="rId1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57.xml"/><Relationship Id="rId7" Type="http://schemas.openxmlformats.org/officeDocument/2006/relationships/tags" Target="../tags/tag656.xml"/><Relationship Id="rId6" Type="http://schemas.openxmlformats.org/officeDocument/2006/relationships/image" Target="../media/image107.png"/><Relationship Id="rId5" Type="http://schemas.openxmlformats.org/officeDocument/2006/relationships/tags" Target="../tags/tag655.xml"/><Relationship Id="rId4" Type="http://schemas.openxmlformats.org/officeDocument/2006/relationships/image" Target="../media/image106.png"/><Relationship Id="rId3" Type="http://schemas.openxmlformats.org/officeDocument/2006/relationships/tags" Target="../tags/tag654.xml"/><Relationship Id="rId2" Type="http://schemas.openxmlformats.org/officeDocument/2006/relationships/tags" Target="../tags/tag653.xml"/><Relationship Id="rId1" Type="http://schemas.openxmlformats.org/officeDocument/2006/relationships/image" Target="../media/image5.png"/></Relationships>
</file>

<file path=ppt/slides/_rels/slide10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8.png"/><Relationship Id="rId8" Type="http://schemas.openxmlformats.org/officeDocument/2006/relationships/tags" Target="../tags/tag662.xml"/><Relationship Id="rId7" Type="http://schemas.openxmlformats.org/officeDocument/2006/relationships/image" Target="../media/image187.png"/><Relationship Id="rId6" Type="http://schemas.openxmlformats.org/officeDocument/2006/relationships/tags" Target="../tags/tag661.xml"/><Relationship Id="rId5" Type="http://schemas.openxmlformats.org/officeDocument/2006/relationships/image" Target="../media/image186.png"/><Relationship Id="rId4" Type="http://schemas.openxmlformats.org/officeDocument/2006/relationships/tags" Target="../tags/tag660.xml"/><Relationship Id="rId3" Type="http://schemas.openxmlformats.org/officeDocument/2006/relationships/image" Target="../media/image185.png"/><Relationship Id="rId2" Type="http://schemas.openxmlformats.org/officeDocument/2006/relationships/tags" Target="../tags/tag659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666.xml"/><Relationship Id="rId15" Type="http://schemas.openxmlformats.org/officeDocument/2006/relationships/image" Target="../media/image191.png"/><Relationship Id="rId14" Type="http://schemas.openxmlformats.org/officeDocument/2006/relationships/tags" Target="../tags/tag665.xml"/><Relationship Id="rId13" Type="http://schemas.openxmlformats.org/officeDocument/2006/relationships/image" Target="../media/image190.png"/><Relationship Id="rId12" Type="http://schemas.openxmlformats.org/officeDocument/2006/relationships/tags" Target="../tags/tag664.xml"/><Relationship Id="rId11" Type="http://schemas.openxmlformats.org/officeDocument/2006/relationships/image" Target="../media/image189.png"/><Relationship Id="rId10" Type="http://schemas.openxmlformats.org/officeDocument/2006/relationships/tags" Target="../tags/tag663.xml"/><Relationship Id="rId1" Type="http://schemas.openxmlformats.org/officeDocument/2006/relationships/tags" Target="../tags/tag658.xml"/></Relationships>
</file>

<file path=ppt/slides/_rels/slide106.xml.rels><?xml version="1.0" encoding="UTF-8" standalone="yes"?>
<Relationships xmlns="http://schemas.openxmlformats.org/package/2006/relationships"><Relationship Id="rId9" Type="http://schemas.openxmlformats.org/officeDocument/2006/relationships/tags" Target="../tags/tag669.xml"/><Relationship Id="rId8" Type="http://schemas.openxmlformats.org/officeDocument/2006/relationships/image" Target="../media/image196.png"/><Relationship Id="rId7" Type="http://schemas.openxmlformats.org/officeDocument/2006/relationships/tags" Target="../tags/tag668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tags" Target="../tags/tag667.xml"/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672.xml"/><Relationship Id="rId14" Type="http://schemas.openxmlformats.org/officeDocument/2006/relationships/image" Target="../media/image199.png"/><Relationship Id="rId13" Type="http://schemas.openxmlformats.org/officeDocument/2006/relationships/tags" Target="../tags/tag671.xml"/><Relationship Id="rId12" Type="http://schemas.openxmlformats.org/officeDocument/2006/relationships/image" Target="../media/image198.png"/><Relationship Id="rId11" Type="http://schemas.openxmlformats.org/officeDocument/2006/relationships/tags" Target="../tags/tag670.xml"/><Relationship Id="rId10" Type="http://schemas.openxmlformats.org/officeDocument/2006/relationships/image" Target="../media/image197.png"/><Relationship Id="rId1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9" Type="http://schemas.openxmlformats.org/officeDocument/2006/relationships/tags" Target="../tags/tag677.xml"/><Relationship Id="rId8" Type="http://schemas.openxmlformats.org/officeDocument/2006/relationships/image" Target="../media/image203.png"/><Relationship Id="rId7" Type="http://schemas.openxmlformats.org/officeDocument/2006/relationships/tags" Target="../tags/tag676.xml"/><Relationship Id="rId6" Type="http://schemas.openxmlformats.org/officeDocument/2006/relationships/image" Target="../media/image202.jpeg"/><Relationship Id="rId5" Type="http://schemas.openxmlformats.org/officeDocument/2006/relationships/image" Target="../media/image201.png"/><Relationship Id="rId4" Type="http://schemas.openxmlformats.org/officeDocument/2006/relationships/tags" Target="../tags/tag675.xml"/><Relationship Id="rId3" Type="http://schemas.openxmlformats.org/officeDocument/2006/relationships/image" Target="../media/image200.png"/><Relationship Id="rId2" Type="http://schemas.openxmlformats.org/officeDocument/2006/relationships/tags" Target="../tags/tag674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673.xml"/></Relationships>
</file>

<file path=ppt/slides/_rels/slide10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0.xml"/><Relationship Id="rId3" Type="http://schemas.openxmlformats.org/officeDocument/2006/relationships/image" Target="../media/image173.png"/><Relationship Id="rId2" Type="http://schemas.openxmlformats.org/officeDocument/2006/relationships/tags" Target="../tags/tag679.xml"/><Relationship Id="rId1" Type="http://schemas.openxmlformats.org/officeDocument/2006/relationships/tags" Target="../tags/tag678.xml"/></Relationships>
</file>

<file path=ppt/slides/_rels/slide10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83.xml"/><Relationship Id="rId4" Type="http://schemas.openxmlformats.org/officeDocument/2006/relationships/image" Target="../media/image204.png"/><Relationship Id="rId3" Type="http://schemas.openxmlformats.org/officeDocument/2006/relationships/tags" Target="../tags/tag682.xml"/><Relationship Id="rId2" Type="http://schemas.openxmlformats.org/officeDocument/2006/relationships/tags" Target="../tags/tag681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image" Target="../media/image21.png"/><Relationship Id="rId7" Type="http://schemas.openxmlformats.org/officeDocument/2006/relationships/tags" Target="../tags/tag210.xml"/><Relationship Id="rId6" Type="http://schemas.openxmlformats.org/officeDocument/2006/relationships/image" Target="../media/image20.png"/><Relationship Id="rId5" Type="http://schemas.openxmlformats.org/officeDocument/2006/relationships/tags" Target="../tags/tag209.xml"/><Relationship Id="rId4" Type="http://schemas.openxmlformats.org/officeDocument/2006/relationships/image" Target="../media/image19.png"/><Relationship Id="rId3" Type="http://schemas.openxmlformats.org/officeDocument/2006/relationships/tags" Target="../tags/tag208.xml"/><Relationship Id="rId2" Type="http://schemas.openxmlformats.org/officeDocument/2006/relationships/image" Target="../media/image18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12.xml"/><Relationship Id="rId10" Type="http://schemas.openxmlformats.org/officeDocument/2006/relationships/image" Target="../media/image22.png"/><Relationship Id="rId1" Type="http://schemas.openxmlformats.org/officeDocument/2006/relationships/tags" Target="../tags/tag207.xml"/></Relationships>
</file>

<file path=ppt/slides/_rels/slide1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86.xml"/><Relationship Id="rId4" Type="http://schemas.openxmlformats.org/officeDocument/2006/relationships/image" Target="../media/image205.png"/><Relationship Id="rId3" Type="http://schemas.openxmlformats.org/officeDocument/2006/relationships/tags" Target="../tags/tag685.xml"/><Relationship Id="rId2" Type="http://schemas.openxmlformats.org/officeDocument/2006/relationships/tags" Target="../tags/tag684.xml"/><Relationship Id="rId1" Type="http://schemas.openxmlformats.org/officeDocument/2006/relationships/image" Target="../media/image5.png"/></Relationships>
</file>

<file path=ppt/slides/_rels/slide1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90.xml"/><Relationship Id="rId5" Type="http://schemas.openxmlformats.org/officeDocument/2006/relationships/tags" Target="../tags/tag689.xml"/><Relationship Id="rId4" Type="http://schemas.openxmlformats.org/officeDocument/2006/relationships/image" Target="../media/image164.png"/><Relationship Id="rId3" Type="http://schemas.openxmlformats.org/officeDocument/2006/relationships/tags" Target="../tags/tag688.xml"/><Relationship Id="rId2" Type="http://schemas.openxmlformats.org/officeDocument/2006/relationships/tags" Target="../tags/tag687.xml"/><Relationship Id="rId1" Type="http://schemas.openxmlformats.org/officeDocument/2006/relationships/image" Target="../media/image5.png"/></Relationships>
</file>

<file path=ppt/slides/_rels/slide1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93.xml"/><Relationship Id="rId4" Type="http://schemas.openxmlformats.org/officeDocument/2006/relationships/image" Target="../media/image207.png"/><Relationship Id="rId3" Type="http://schemas.openxmlformats.org/officeDocument/2006/relationships/tags" Target="../tags/tag692.xml"/><Relationship Id="rId2" Type="http://schemas.openxmlformats.org/officeDocument/2006/relationships/image" Target="../media/image206.png"/><Relationship Id="rId1" Type="http://schemas.openxmlformats.org/officeDocument/2006/relationships/tags" Target="../tags/tag691.xml"/></Relationships>
</file>

<file path=ppt/slides/_rels/slide1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95.xml"/><Relationship Id="rId4" Type="http://schemas.openxmlformats.org/officeDocument/2006/relationships/image" Target="../media/image209.png"/><Relationship Id="rId3" Type="http://schemas.openxmlformats.org/officeDocument/2006/relationships/image" Target="../media/image208.jpeg"/><Relationship Id="rId2" Type="http://schemas.openxmlformats.org/officeDocument/2006/relationships/tags" Target="../tags/tag694.xml"/><Relationship Id="rId1" Type="http://schemas.openxmlformats.org/officeDocument/2006/relationships/image" Target="../media/image5.png"/></Relationships>
</file>

<file path=ppt/slides/_rels/slide114.xml.rels><?xml version="1.0" encoding="UTF-8" standalone="yes"?>
<Relationships xmlns="http://schemas.openxmlformats.org/package/2006/relationships"><Relationship Id="rId9" Type="http://schemas.openxmlformats.org/officeDocument/2006/relationships/tags" Target="../tags/tag702.xml"/><Relationship Id="rId8" Type="http://schemas.openxmlformats.org/officeDocument/2006/relationships/tags" Target="../tags/tag701.xml"/><Relationship Id="rId7" Type="http://schemas.openxmlformats.org/officeDocument/2006/relationships/tags" Target="../tags/tag700.xml"/><Relationship Id="rId6" Type="http://schemas.openxmlformats.org/officeDocument/2006/relationships/tags" Target="../tags/tag699.xml"/><Relationship Id="rId5" Type="http://schemas.openxmlformats.org/officeDocument/2006/relationships/tags" Target="../tags/tag698.xml"/><Relationship Id="rId4" Type="http://schemas.openxmlformats.org/officeDocument/2006/relationships/tags" Target="../tags/tag697.xml"/><Relationship Id="rId3" Type="http://schemas.openxmlformats.org/officeDocument/2006/relationships/image" Target="../media/image210.jpeg"/><Relationship Id="rId2" Type="http://schemas.openxmlformats.org/officeDocument/2006/relationships/tags" Target="../tags/tag696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707.xml"/><Relationship Id="rId13" Type="http://schemas.openxmlformats.org/officeDocument/2006/relationships/tags" Target="../tags/tag706.xml"/><Relationship Id="rId12" Type="http://schemas.openxmlformats.org/officeDocument/2006/relationships/tags" Target="../tags/tag705.xml"/><Relationship Id="rId11" Type="http://schemas.openxmlformats.org/officeDocument/2006/relationships/tags" Target="../tags/tag704.xml"/><Relationship Id="rId10" Type="http://schemas.openxmlformats.org/officeDocument/2006/relationships/tags" Target="../tags/tag703.xml"/><Relationship Id="rId1" Type="http://schemas.openxmlformats.org/officeDocument/2006/relationships/image" Target="../media/image5.png"/></Relationships>
</file>

<file path=ppt/slides/_rels/slide115.xml.rels><?xml version="1.0" encoding="UTF-8" standalone="yes"?>
<Relationships xmlns="http://schemas.openxmlformats.org/package/2006/relationships"><Relationship Id="rId9" Type="http://schemas.openxmlformats.org/officeDocument/2006/relationships/tags" Target="../tags/tag715.xml"/><Relationship Id="rId8" Type="http://schemas.openxmlformats.org/officeDocument/2006/relationships/tags" Target="../tags/tag714.xml"/><Relationship Id="rId7" Type="http://schemas.openxmlformats.org/officeDocument/2006/relationships/tags" Target="../tags/tag713.xml"/><Relationship Id="rId6" Type="http://schemas.openxmlformats.org/officeDocument/2006/relationships/tags" Target="../tags/tag712.xml"/><Relationship Id="rId5" Type="http://schemas.openxmlformats.org/officeDocument/2006/relationships/tags" Target="../tags/tag711.xml"/><Relationship Id="rId4" Type="http://schemas.openxmlformats.org/officeDocument/2006/relationships/tags" Target="../tags/tag710.xml"/><Relationship Id="rId3" Type="http://schemas.openxmlformats.org/officeDocument/2006/relationships/tags" Target="../tags/tag709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733.xml"/><Relationship Id="rId26" Type="http://schemas.openxmlformats.org/officeDocument/2006/relationships/tags" Target="../tags/tag732.xml"/><Relationship Id="rId25" Type="http://schemas.openxmlformats.org/officeDocument/2006/relationships/tags" Target="../tags/tag731.xml"/><Relationship Id="rId24" Type="http://schemas.openxmlformats.org/officeDocument/2006/relationships/tags" Target="../tags/tag730.xml"/><Relationship Id="rId23" Type="http://schemas.openxmlformats.org/officeDocument/2006/relationships/tags" Target="../tags/tag729.xml"/><Relationship Id="rId22" Type="http://schemas.openxmlformats.org/officeDocument/2006/relationships/tags" Target="../tags/tag728.xml"/><Relationship Id="rId21" Type="http://schemas.openxmlformats.org/officeDocument/2006/relationships/tags" Target="../tags/tag727.xml"/><Relationship Id="rId20" Type="http://schemas.openxmlformats.org/officeDocument/2006/relationships/tags" Target="../tags/tag726.xml"/><Relationship Id="rId2" Type="http://schemas.openxmlformats.org/officeDocument/2006/relationships/tags" Target="../tags/tag708.xml"/><Relationship Id="rId19" Type="http://schemas.openxmlformats.org/officeDocument/2006/relationships/tags" Target="../tags/tag725.xml"/><Relationship Id="rId18" Type="http://schemas.openxmlformats.org/officeDocument/2006/relationships/tags" Target="../tags/tag724.xml"/><Relationship Id="rId17" Type="http://schemas.openxmlformats.org/officeDocument/2006/relationships/tags" Target="../tags/tag723.xml"/><Relationship Id="rId16" Type="http://schemas.openxmlformats.org/officeDocument/2006/relationships/tags" Target="../tags/tag722.xml"/><Relationship Id="rId15" Type="http://schemas.openxmlformats.org/officeDocument/2006/relationships/tags" Target="../tags/tag721.xml"/><Relationship Id="rId14" Type="http://schemas.openxmlformats.org/officeDocument/2006/relationships/tags" Target="../tags/tag720.xml"/><Relationship Id="rId13" Type="http://schemas.openxmlformats.org/officeDocument/2006/relationships/tags" Target="../tags/tag719.xml"/><Relationship Id="rId12" Type="http://schemas.openxmlformats.org/officeDocument/2006/relationships/tags" Target="../tags/tag718.xml"/><Relationship Id="rId11" Type="http://schemas.openxmlformats.org/officeDocument/2006/relationships/tags" Target="../tags/tag717.xml"/><Relationship Id="rId10" Type="http://schemas.openxmlformats.org/officeDocument/2006/relationships/tags" Target="../tags/tag716.xml"/><Relationship Id="rId1" Type="http://schemas.openxmlformats.org/officeDocument/2006/relationships/image" Target="../media/image5.png"/></Relationships>
</file>

<file path=ppt/slides/_rels/slide116.xml.rels><?xml version="1.0" encoding="UTF-8" standalone="yes"?>
<Relationships xmlns="http://schemas.openxmlformats.org/package/2006/relationships"><Relationship Id="rId9" Type="http://schemas.openxmlformats.org/officeDocument/2006/relationships/tags" Target="../tags/tag741.xml"/><Relationship Id="rId8" Type="http://schemas.openxmlformats.org/officeDocument/2006/relationships/tags" Target="../tags/tag740.xml"/><Relationship Id="rId7" Type="http://schemas.openxmlformats.org/officeDocument/2006/relationships/tags" Target="../tags/tag739.xml"/><Relationship Id="rId6" Type="http://schemas.openxmlformats.org/officeDocument/2006/relationships/tags" Target="../tags/tag738.xml"/><Relationship Id="rId5" Type="http://schemas.openxmlformats.org/officeDocument/2006/relationships/tags" Target="../tags/tag737.xml"/><Relationship Id="rId4" Type="http://schemas.openxmlformats.org/officeDocument/2006/relationships/tags" Target="../tags/tag736.xml"/><Relationship Id="rId3" Type="http://schemas.openxmlformats.org/officeDocument/2006/relationships/tags" Target="../tags/tag735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755.xml"/><Relationship Id="rId23" Type="http://schemas.openxmlformats.org/officeDocument/2006/relationships/image" Target="../media/image9.png"/><Relationship Id="rId22" Type="http://schemas.openxmlformats.org/officeDocument/2006/relationships/tags" Target="../tags/tag754.xml"/><Relationship Id="rId21" Type="http://schemas.openxmlformats.org/officeDocument/2006/relationships/tags" Target="../tags/tag753.xml"/><Relationship Id="rId20" Type="http://schemas.openxmlformats.org/officeDocument/2006/relationships/tags" Target="../tags/tag752.xml"/><Relationship Id="rId2" Type="http://schemas.openxmlformats.org/officeDocument/2006/relationships/tags" Target="../tags/tag734.xml"/><Relationship Id="rId19" Type="http://schemas.openxmlformats.org/officeDocument/2006/relationships/tags" Target="../tags/tag751.xml"/><Relationship Id="rId18" Type="http://schemas.openxmlformats.org/officeDocument/2006/relationships/tags" Target="../tags/tag750.xml"/><Relationship Id="rId17" Type="http://schemas.openxmlformats.org/officeDocument/2006/relationships/tags" Target="../tags/tag749.xml"/><Relationship Id="rId16" Type="http://schemas.openxmlformats.org/officeDocument/2006/relationships/tags" Target="../tags/tag748.xml"/><Relationship Id="rId15" Type="http://schemas.openxmlformats.org/officeDocument/2006/relationships/tags" Target="../tags/tag747.xml"/><Relationship Id="rId14" Type="http://schemas.openxmlformats.org/officeDocument/2006/relationships/tags" Target="../tags/tag746.xml"/><Relationship Id="rId13" Type="http://schemas.openxmlformats.org/officeDocument/2006/relationships/tags" Target="../tags/tag745.xml"/><Relationship Id="rId12" Type="http://schemas.openxmlformats.org/officeDocument/2006/relationships/tags" Target="../tags/tag744.xml"/><Relationship Id="rId11" Type="http://schemas.openxmlformats.org/officeDocument/2006/relationships/tags" Target="../tags/tag743.xml"/><Relationship Id="rId10" Type="http://schemas.openxmlformats.org/officeDocument/2006/relationships/tags" Target="../tags/tag742.xml"/><Relationship Id="rId1" Type="http://schemas.openxmlformats.org/officeDocument/2006/relationships/image" Target="../media/image5.png"/></Relationships>
</file>

<file path=ppt/slides/_rels/slide117.xml.rels><?xml version="1.0" encoding="UTF-8" standalone="yes"?>
<Relationships xmlns="http://schemas.openxmlformats.org/package/2006/relationships"><Relationship Id="rId9" Type="http://schemas.openxmlformats.org/officeDocument/2006/relationships/tags" Target="../tags/tag763.xml"/><Relationship Id="rId8" Type="http://schemas.openxmlformats.org/officeDocument/2006/relationships/tags" Target="../tags/tag762.xml"/><Relationship Id="rId7" Type="http://schemas.openxmlformats.org/officeDocument/2006/relationships/tags" Target="../tags/tag761.xml"/><Relationship Id="rId6" Type="http://schemas.openxmlformats.org/officeDocument/2006/relationships/tags" Target="../tags/tag760.xml"/><Relationship Id="rId5" Type="http://schemas.openxmlformats.org/officeDocument/2006/relationships/tags" Target="../tags/tag759.xml"/><Relationship Id="rId4" Type="http://schemas.openxmlformats.org/officeDocument/2006/relationships/tags" Target="../tags/tag758.xml"/><Relationship Id="rId3" Type="http://schemas.openxmlformats.org/officeDocument/2006/relationships/tags" Target="../tags/tag757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776.xml"/><Relationship Id="rId21" Type="http://schemas.openxmlformats.org/officeDocument/2006/relationships/tags" Target="../tags/tag775.xml"/><Relationship Id="rId20" Type="http://schemas.openxmlformats.org/officeDocument/2006/relationships/tags" Target="../tags/tag774.xml"/><Relationship Id="rId2" Type="http://schemas.openxmlformats.org/officeDocument/2006/relationships/tags" Target="../tags/tag756.xml"/><Relationship Id="rId19" Type="http://schemas.openxmlformats.org/officeDocument/2006/relationships/tags" Target="../tags/tag773.xml"/><Relationship Id="rId18" Type="http://schemas.openxmlformats.org/officeDocument/2006/relationships/tags" Target="../tags/tag772.xml"/><Relationship Id="rId17" Type="http://schemas.openxmlformats.org/officeDocument/2006/relationships/tags" Target="../tags/tag771.xml"/><Relationship Id="rId16" Type="http://schemas.openxmlformats.org/officeDocument/2006/relationships/tags" Target="../tags/tag770.xml"/><Relationship Id="rId15" Type="http://schemas.openxmlformats.org/officeDocument/2006/relationships/tags" Target="../tags/tag769.xml"/><Relationship Id="rId14" Type="http://schemas.openxmlformats.org/officeDocument/2006/relationships/tags" Target="../tags/tag768.xml"/><Relationship Id="rId13" Type="http://schemas.openxmlformats.org/officeDocument/2006/relationships/tags" Target="../tags/tag767.xml"/><Relationship Id="rId12" Type="http://schemas.openxmlformats.org/officeDocument/2006/relationships/tags" Target="../tags/tag766.xml"/><Relationship Id="rId11" Type="http://schemas.openxmlformats.org/officeDocument/2006/relationships/tags" Target="../tags/tag765.xml"/><Relationship Id="rId10" Type="http://schemas.openxmlformats.org/officeDocument/2006/relationships/tags" Target="../tags/tag764.xml"/><Relationship Id="rId1" Type="http://schemas.openxmlformats.org/officeDocument/2006/relationships/image" Target="../media/image5.png"/></Relationships>
</file>

<file path=ppt/slides/_rels/slide118.xml.rels><?xml version="1.0" encoding="UTF-8" standalone="yes"?>
<Relationships xmlns="http://schemas.openxmlformats.org/package/2006/relationships"><Relationship Id="rId9" Type="http://schemas.openxmlformats.org/officeDocument/2006/relationships/tags" Target="../tags/tag784.xml"/><Relationship Id="rId8" Type="http://schemas.openxmlformats.org/officeDocument/2006/relationships/tags" Target="../tags/tag783.xml"/><Relationship Id="rId7" Type="http://schemas.openxmlformats.org/officeDocument/2006/relationships/tags" Target="../tags/tag782.xml"/><Relationship Id="rId6" Type="http://schemas.openxmlformats.org/officeDocument/2006/relationships/tags" Target="../tags/tag781.xml"/><Relationship Id="rId5" Type="http://schemas.openxmlformats.org/officeDocument/2006/relationships/tags" Target="../tags/tag780.xml"/><Relationship Id="rId4" Type="http://schemas.openxmlformats.org/officeDocument/2006/relationships/tags" Target="../tags/tag779.xml"/><Relationship Id="rId3" Type="http://schemas.openxmlformats.org/officeDocument/2006/relationships/tags" Target="../tags/tag778.xml"/><Relationship Id="rId2" Type="http://schemas.openxmlformats.org/officeDocument/2006/relationships/tags" Target="../tags/tag777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786.xml"/><Relationship Id="rId11" Type="http://schemas.openxmlformats.org/officeDocument/2006/relationships/image" Target="../media/image9.png"/><Relationship Id="rId10" Type="http://schemas.openxmlformats.org/officeDocument/2006/relationships/tags" Target="../tags/tag785.xml"/><Relationship Id="rId1" Type="http://schemas.openxmlformats.org/officeDocument/2006/relationships/image" Target="../media/image5.png"/></Relationships>
</file>

<file path=ppt/slides/_rels/slide119.xml.rels><?xml version="1.0" encoding="UTF-8" standalone="yes"?>
<Relationships xmlns="http://schemas.openxmlformats.org/package/2006/relationships"><Relationship Id="rId9" Type="http://schemas.openxmlformats.org/officeDocument/2006/relationships/tags" Target="../tags/tag791.xml"/><Relationship Id="rId8" Type="http://schemas.openxmlformats.org/officeDocument/2006/relationships/image" Target="../media/image213.png"/><Relationship Id="rId7" Type="http://schemas.openxmlformats.org/officeDocument/2006/relationships/tags" Target="../tags/tag790.xml"/><Relationship Id="rId6" Type="http://schemas.openxmlformats.org/officeDocument/2006/relationships/image" Target="../media/image212.png"/><Relationship Id="rId5" Type="http://schemas.openxmlformats.org/officeDocument/2006/relationships/tags" Target="../tags/tag789.xml"/><Relationship Id="rId4" Type="http://schemas.openxmlformats.org/officeDocument/2006/relationships/image" Target="../media/image211.png"/><Relationship Id="rId3" Type="http://schemas.openxmlformats.org/officeDocument/2006/relationships/tags" Target="../tags/tag788.xml"/><Relationship Id="rId2" Type="http://schemas.openxmlformats.org/officeDocument/2006/relationships/tags" Target="../tags/tag78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792.xml"/><Relationship Id="rId10" Type="http://schemas.openxmlformats.org/officeDocument/2006/relationships/image" Target="../media/image214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image" Target="../media/image26.png"/><Relationship Id="rId7" Type="http://schemas.openxmlformats.org/officeDocument/2006/relationships/tags" Target="../tags/tag216.xml"/><Relationship Id="rId6" Type="http://schemas.openxmlformats.org/officeDocument/2006/relationships/image" Target="../media/image25.png"/><Relationship Id="rId5" Type="http://schemas.openxmlformats.org/officeDocument/2006/relationships/tags" Target="../tags/tag215.xml"/><Relationship Id="rId4" Type="http://schemas.openxmlformats.org/officeDocument/2006/relationships/image" Target="../media/image24.png"/><Relationship Id="rId3" Type="http://schemas.openxmlformats.org/officeDocument/2006/relationships/tags" Target="../tags/tag214.xml"/><Relationship Id="rId2" Type="http://schemas.openxmlformats.org/officeDocument/2006/relationships/image" Target="../media/image23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20.xml"/><Relationship Id="rId14" Type="http://schemas.openxmlformats.org/officeDocument/2006/relationships/image" Target="../media/image29.png"/><Relationship Id="rId13" Type="http://schemas.openxmlformats.org/officeDocument/2006/relationships/tags" Target="../tags/tag219.xml"/><Relationship Id="rId12" Type="http://schemas.openxmlformats.org/officeDocument/2006/relationships/image" Target="../media/image28.png"/><Relationship Id="rId11" Type="http://schemas.openxmlformats.org/officeDocument/2006/relationships/tags" Target="../tags/tag218.xml"/><Relationship Id="rId10" Type="http://schemas.openxmlformats.org/officeDocument/2006/relationships/image" Target="../media/image27.png"/><Relationship Id="rId1" Type="http://schemas.openxmlformats.org/officeDocument/2006/relationships/tags" Target="../tags/tag213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96.xml"/><Relationship Id="rId6" Type="http://schemas.openxmlformats.org/officeDocument/2006/relationships/image" Target="../media/image216.png"/><Relationship Id="rId5" Type="http://schemas.openxmlformats.org/officeDocument/2006/relationships/tags" Target="../tags/tag795.xml"/><Relationship Id="rId4" Type="http://schemas.openxmlformats.org/officeDocument/2006/relationships/image" Target="../media/image215.png"/><Relationship Id="rId3" Type="http://schemas.openxmlformats.org/officeDocument/2006/relationships/tags" Target="../tags/tag794.xml"/><Relationship Id="rId2" Type="http://schemas.openxmlformats.org/officeDocument/2006/relationships/tags" Target="../tags/tag793.xml"/><Relationship Id="rId1" Type="http://schemas.openxmlformats.org/officeDocument/2006/relationships/image" Target="../media/image5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00.xml"/><Relationship Id="rId6" Type="http://schemas.openxmlformats.org/officeDocument/2006/relationships/image" Target="../media/image218.png"/><Relationship Id="rId5" Type="http://schemas.openxmlformats.org/officeDocument/2006/relationships/tags" Target="../tags/tag799.xml"/><Relationship Id="rId4" Type="http://schemas.openxmlformats.org/officeDocument/2006/relationships/image" Target="../media/image217.png"/><Relationship Id="rId3" Type="http://schemas.openxmlformats.org/officeDocument/2006/relationships/tags" Target="../tags/tag798.xml"/><Relationship Id="rId2" Type="http://schemas.openxmlformats.org/officeDocument/2006/relationships/tags" Target="../tags/tag797.xml"/><Relationship Id="rId1" Type="http://schemas.openxmlformats.org/officeDocument/2006/relationships/image" Target="../media/image5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04.xml"/><Relationship Id="rId6" Type="http://schemas.openxmlformats.org/officeDocument/2006/relationships/image" Target="../media/image220.png"/><Relationship Id="rId5" Type="http://schemas.openxmlformats.org/officeDocument/2006/relationships/tags" Target="../tags/tag803.xml"/><Relationship Id="rId4" Type="http://schemas.openxmlformats.org/officeDocument/2006/relationships/image" Target="../media/image219.png"/><Relationship Id="rId3" Type="http://schemas.openxmlformats.org/officeDocument/2006/relationships/tags" Target="../tags/tag802.xml"/><Relationship Id="rId2" Type="http://schemas.openxmlformats.org/officeDocument/2006/relationships/tags" Target="../tags/tag801.xml"/><Relationship Id="rId1" Type="http://schemas.openxmlformats.org/officeDocument/2006/relationships/image" Target="../media/image5.png"/></Relationships>
</file>

<file path=ppt/slides/_rels/slide1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07.xml"/><Relationship Id="rId4" Type="http://schemas.openxmlformats.org/officeDocument/2006/relationships/image" Target="../media/image221.png"/><Relationship Id="rId3" Type="http://schemas.openxmlformats.org/officeDocument/2006/relationships/tags" Target="../tags/tag806.xml"/><Relationship Id="rId2" Type="http://schemas.openxmlformats.org/officeDocument/2006/relationships/tags" Target="../tags/tag805.xml"/><Relationship Id="rId1" Type="http://schemas.openxmlformats.org/officeDocument/2006/relationships/image" Target="../media/image5.png"/></Relationships>
</file>

<file path=ppt/slides/_rels/slide1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10.xml"/><Relationship Id="rId4" Type="http://schemas.openxmlformats.org/officeDocument/2006/relationships/image" Target="../media/image222.png"/><Relationship Id="rId3" Type="http://schemas.openxmlformats.org/officeDocument/2006/relationships/tags" Target="../tags/tag809.xml"/><Relationship Id="rId2" Type="http://schemas.openxmlformats.org/officeDocument/2006/relationships/tags" Target="../tags/tag808.xml"/><Relationship Id="rId1" Type="http://schemas.openxmlformats.org/officeDocument/2006/relationships/image" Target="../media/image5.png"/></Relationships>
</file>

<file path=ppt/slides/_rels/slide125.xml.rels><?xml version="1.0" encoding="UTF-8" standalone="yes"?>
<Relationships xmlns="http://schemas.openxmlformats.org/package/2006/relationships"><Relationship Id="rId9" Type="http://schemas.openxmlformats.org/officeDocument/2006/relationships/tags" Target="../tags/tag818.xml"/><Relationship Id="rId8" Type="http://schemas.openxmlformats.org/officeDocument/2006/relationships/tags" Target="../tags/tag817.xml"/><Relationship Id="rId7" Type="http://schemas.openxmlformats.org/officeDocument/2006/relationships/tags" Target="../tags/tag816.xml"/><Relationship Id="rId6" Type="http://schemas.openxmlformats.org/officeDocument/2006/relationships/tags" Target="../tags/tag815.xml"/><Relationship Id="rId5" Type="http://schemas.openxmlformats.org/officeDocument/2006/relationships/tags" Target="../tags/tag814.xml"/><Relationship Id="rId4" Type="http://schemas.openxmlformats.org/officeDocument/2006/relationships/tags" Target="../tags/tag813.xml"/><Relationship Id="rId3" Type="http://schemas.openxmlformats.org/officeDocument/2006/relationships/tags" Target="../tags/tag812.xml"/><Relationship Id="rId2" Type="http://schemas.openxmlformats.org/officeDocument/2006/relationships/tags" Target="../tags/tag811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824.xml"/><Relationship Id="rId14" Type="http://schemas.openxmlformats.org/officeDocument/2006/relationships/tags" Target="../tags/tag823.xml"/><Relationship Id="rId13" Type="http://schemas.openxmlformats.org/officeDocument/2006/relationships/tags" Target="../tags/tag822.xml"/><Relationship Id="rId12" Type="http://schemas.openxmlformats.org/officeDocument/2006/relationships/tags" Target="../tags/tag821.xml"/><Relationship Id="rId11" Type="http://schemas.openxmlformats.org/officeDocument/2006/relationships/tags" Target="../tags/tag820.xml"/><Relationship Id="rId10" Type="http://schemas.openxmlformats.org/officeDocument/2006/relationships/tags" Target="../tags/tag819.xml"/><Relationship Id="rId1" Type="http://schemas.openxmlformats.org/officeDocument/2006/relationships/image" Target="../media/image5.png"/></Relationships>
</file>

<file path=ppt/slides/_rels/slide1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29.xml"/><Relationship Id="rId7" Type="http://schemas.openxmlformats.org/officeDocument/2006/relationships/image" Target="../media/image224.png"/><Relationship Id="rId6" Type="http://schemas.openxmlformats.org/officeDocument/2006/relationships/tags" Target="../tags/tag828.xml"/><Relationship Id="rId5" Type="http://schemas.openxmlformats.org/officeDocument/2006/relationships/tags" Target="../tags/tag827.xml"/><Relationship Id="rId4" Type="http://schemas.openxmlformats.org/officeDocument/2006/relationships/image" Target="../media/image223.png"/><Relationship Id="rId3" Type="http://schemas.openxmlformats.org/officeDocument/2006/relationships/tags" Target="../tags/tag826.xml"/><Relationship Id="rId2" Type="http://schemas.openxmlformats.org/officeDocument/2006/relationships/tags" Target="../tags/tag825.xml"/><Relationship Id="rId1" Type="http://schemas.openxmlformats.org/officeDocument/2006/relationships/image" Target="../media/image5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33.xml"/><Relationship Id="rId6" Type="http://schemas.openxmlformats.org/officeDocument/2006/relationships/image" Target="../media/image226.png"/><Relationship Id="rId5" Type="http://schemas.openxmlformats.org/officeDocument/2006/relationships/tags" Target="../tags/tag832.xml"/><Relationship Id="rId4" Type="http://schemas.openxmlformats.org/officeDocument/2006/relationships/image" Target="../media/image225.png"/><Relationship Id="rId3" Type="http://schemas.openxmlformats.org/officeDocument/2006/relationships/tags" Target="../tags/tag831.xml"/><Relationship Id="rId2" Type="http://schemas.openxmlformats.org/officeDocument/2006/relationships/tags" Target="../tags/tag830.xml"/><Relationship Id="rId1" Type="http://schemas.openxmlformats.org/officeDocument/2006/relationships/image" Target="../media/image5.png"/></Relationships>
</file>

<file path=ppt/slides/_rels/slide128.xml.rels><?xml version="1.0" encoding="UTF-8" standalone="yes"?>
<Relationships xmlns="http://schemas.openxmlformats.org/package/2006/relationships"><Relationship Id="rId9" Type="http://schemas.openxmlformats.org/officeDocument/2006/relationships/tags" Target="../tags/tag839.xml"/><Relationship Id="rId8" Type="http://schemas.openxmlformats.org/officeDocument/2006/relationships/tags" Target="../tags/tag838.xml"/><Relationship Id="rId7" Type="http://schemas.openxmlformats.org/officeDocument/2006/relationships/tags" Target="../tags/tag837.xml"/><Relationship Id="rId6" Type="http://schemas.openxmlformats.org/officeDocument/2006/relationships/image" Target="../media/image228.png"/><Relationship Id="rId5" Type="http://schemas.openxmlformats.org/officeDocument/2006/relationships/tags" Target="../tags/tag836.xml"/><Relationship Id="rId4" Type="http://schemas.openxmlformats.org/officeDocument/2006/relationships/image" Target="../media/image227.png"/><Relationship Id="rId3" Type="http://schemas.openxmlformats.org/officeDocument/2006/relationships/tags" Target="../tags/tag835.xml"/><Relationship Id="rId2" Type="http://schemas.openxmlformats.org/officeDocument/2006/relationships/tags" Target="../tags/tag83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29.xml.rels><?xml version="1.0" encoding="UTF-8" standalone="yes"?>
<Relationships xmlns="http://schemas.openxmlformats.org/package/2006/relationships"><Relationship Id="rId9" Type="http://schemas.openxmlformats.org/officeDocument/2006/relationships/tags" Target="../tags/tag845.xml"/><Relationship Id="rId8" Type="http://schemas.openxmlformats.org/officeDocument/2006/relationships/tags" Target="../tags/tag844.xml"/><Relationship Id="rId7" Type="http://schemas.openxmlformats.org/officeDocument/2006/relationships/tags" Target="../tags/tag843.xml"/><Relationship Id="rId6" Type="http://schemas.openxmlformats.org/officeDocument/2006/relationships/image" Target="../media/image231.png"/><Relationship Id="rId5" Type="http://schemas.openxmlformats.org/officeDocument/2006/relationships/tags" Target="../tags/tag842.xml"/><Relationship Id="rId4" Type="http://schemas.openxmlformats.org/officeDocument/2006/relationships/image" Target="../media/image230.png"/><Relationship Id="rId3" Type="http://schemas.openxmlformats.org/officeDocument/2006/relationships/tags" Target="../tags/tag841.xml"/><Relationship Id="rId2" Type="http://schemas.openxmlformats.org/officeDocument/2006/relationships/image" Target="../media/image229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850.xml"/><Relationship Id="rId13" Type="http://schemas.openxmlformats.org/officeDocument/2006/relationships/tags" Target="../tags/tag849.xml"/><Relationship Id="rId12" Type="http://schemas.openxmlformats.org/officeDocument/2006/relationships/tags" Target="../tags/tag848.xml"/><Relationship Id="rId11" Type="http://schemas.openxmlformats.org/officeDocument/2006/relationships/tags" Target="../tags/tag847.xml"/><Relationship Id="rId10" Type="http://schemas.openxmlformats.org/officeDocument/2006/relationships/tags" Target="../tags/tag846.xml"/><Relationship Id="rId1" Type="http://schemas.openxmlformats.org/officeDocument/2006/relationships/tags" Target="../tags/tag84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24.xml"/><Relationship Id="rId6" Type="http://schemas.openxmlformats.org/officeDocument/2006/relationships/image" Target="../media/image32.png"/><Relationship Id="rId5" Type="http://schemas.openxmlformats.org/officeDocument/2006/relationships/tags" Target="../tags/tag223.xml"/><Relationship Id="rId4" Type="http://schemas.openxmlformats.org/officeDocument/2006/relationships/image" Target="../media/image31.png"/><Relationship Id="rId3" Type="http://schemas.openxmlformats.org/officeDocument/2006/relationships/tags" Target="../tags/tag222.xml"/><Relationship Id="rId2" Type="http://schemas.openxmlformats.org/officeDocument/2006/relationships/image" Target="../media/image30.png"/><Relationship Id="rId1" Type="http://schemas.openxmlformats.org/officeDocument/2006/relationships/tags" Target="../tags/tag221.xml"/></Relationships>
</file>

<file path=ppt/slides/_rels/slide1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53.xml"/><Relationship Id="rId3" Type="http://schemas.openxmlformats.org/officeDocument/2006/relationships/tags" Target="../tags/tag852.xml"/><Relationship Id="rId2" Type="http://schemas.openxmlformats.org/officeDocument/2006/relationships/image" Target="../media/image232.png"/><Relationship Id="rId1" Type="http://schemas.openxmlformats.org/officeDocument/2006/relationships/tags" Target="../tags/tag851.xml"/></Relationships>
</file>

<file path=ppt/slides/_rels/slide1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55.xml"/><Relationship Id="rId2" Type="http://schemas.openxmlformats.org/officeDocument/2006/relationships/image" Target="../media/image233.png"/><Relationship Id="rId1" Type="http://schemas.openxmlformats.org/officeDocument/2006/relationships/tags" Target="../tags/tag854.xml"/></Relationships>
</file>

<file path=ppt/slides/_rels/slide1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57.xml"/><Relationship Id="rId2" Type="http://schemas.openxmlformats.org/officeDocument/2006/relationships/image" Target="../media/image234.png"/><Relationship Id="rId1" Type="http://schemas.openxmlformats.org/officeDocument/2006/relationships/tags" Target="../tags/tag856.xml"/></Relationships>
</file>

<file path=ppt/slides/_rels/slide1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59.xml"/><Relationship Id="rId2" Type="http://schemas.openxmlformats.org/officeDocument/2006/relationships/tags" Target="../tags/tag858.xml"/><Relationship Id="rId1" Type="http://schemas.openxmlformats.org/officeDocument/2006/relationships/image" Target="../media/image5.png"/></Relationships>
</file>

<file path=ppt/slides/_rels/slide1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61.xml"/><Relationship Id="rId3" Type="http://schemas.openxmlformats.org/officeDocument/2006/relationships/image" Target="../media/image235.png"/><Relationship Id="rId2" Type="http://schemas.openxmlformats.org/officeDocument/2006/relationships/tags" Target="../tags/tag860.xml"/><Relationship Id="rId1" Type="http://schemas.openxmlformats.org/officeDocument/2006/relationships/image" Target="../media/image5.png"/></Relationships>
</file>

<file path=ppt/slides/_rels/slide135.xml.rels><?xml version="1.0" encoding="UTF-8" standalone="yes"?>
<Relationships xmlns="http://schemas.openxmlformats.org/package/2006/relationships"><Relationship Id="rId9" Type="http://schemas.openxmlformats.org/officeDocument/2006/relationships/tags" Target="../tags/tag869.xml"/><Relationship Id="rId8" Type="http://schemas.openxmlformats.org/officeDocument/2006/relationships/tags" Target="../tags/tag868.xml"/><Relationship Id="rId7" Type="http://schemas.openxmlformats.org/officeDocument/2006/relationships/tags" Target="../tags/tag867.xml"/><Relationship Id="rId6" Type="http://schemas.openxmlformats.org/officeDocument/2006/relationships/tags" Target="../tags/tag866.xml"/><Relationship Id="rId5" Type="http://schemas.openxmlformats.org/officeDocument/2006/relationships/tags" Target="../tags/tag865.xml"/><Relationship Id="rId4" Type="http://schemas.openxmlformats.org/officeDocument/2006/relationships/tags" Target="../tags/tag864.xml"/><Relationship Id="rId3" Type="http://schemas.openxmlformats.org/officeDocument/2006/relationships/tags" Target="../tags/tag863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888.xml"/><Relationship Id="rId27" Type="http://schemas.openxmlformats.org/officeDocument/2006/relationships/tags" Target="../tags/tag887.xml"/><Relationship Id="rId26" Type="http://schemas.openxmlformats.org/officeDocument/2006/relationships/tags" Target="../tags/tag886.xml"/><Relationship Id="rId25" Type="http://schemas.openxmlformats.org/officeDocument/2006/relationships/tags" Target="../tags/tag885.xml"/><Relationship Id="rId24" Type="http://schemas.openxmlformats.org/officeDocument/2006/relationships/tags" Target="../tags/tag884.xml"/><Relationship Id="rId23" Type="http://schemas.openxmlformats.org/officeDocument/2006/relationships/tags" Target="../tags/tag883.xml"/><Relationship Id="rId22" Type="http://schemas.openxmlformats.org/officeDocument/2006/relationships/tags" Target="../tags/tag882.xml"/><Relationship Id="rId21" Type="http://schemas.openxmlformats.org/officeDocument/2006/relationships/tags" Target="../tags/tag881.xml"/><Relationship Id="rId20" Type="http://schemas.openxmlformats.org/officeDocument/2006/relationships/tags" Target="../tags/tag880.xml"/><Relationship Id="rId2" Type="http://schemas.openxmlformats.org/officeDocument/2006/relationships/tags" Target="../tags/tag862.xml"/><Relationship Id="rId19" Type="http://schemas.openxmlformats.org/officeDocument/2006/relationships/tags" Target="../tags/tag879.xml"/><Relationship Id="rId18" Type="http://schemas.openxmlformats.org/officeDocument/2006/relationships/tags" Target="../tags/tag878.xml"/><Relationship Id="rId17" Type="http://schemas.openxmlformats.org/officeDocument/2006/relationships/tags" Target="../tags/tag877.xml"/><Relationship Id="rId16" Type="http://schemas.openxmlformats.org/officeDocument/2006/relationships/tags" Target="../tags/tag876.xml"/><Relationship Id="rId15" Type="http://schemas.openxmlformats.org/officeDocument/2006/relationships/tags" Target="../tags/tag875.xml"/><Relationship Id="rId14" Type="http://schemas.openxmlformats.org/officeDocument/2006/relationships/tags" Target="../tags/tag874.xml"/><Relationship Id="rId13" Type="http://schemas.openxmlformats.org/officeDocument/2006/relationships/tags" Target="../tags/tag873.xml"/><Relationship Id="rId12" Type="http://schemas.openxmlformats.org/officeDocument/2006/relationships/tags" Target="../tags/tag872.xml"/><Relationship Id="rId11" Type="http://schemas.openxmlformats.org/officeDocument/2006/relationships/tags" Target="../tags/tag871.xml"/><Relationship Id="rId10" Type="http://schemas.openxmlformats.org/officeDocument/2006/relationships/tags" Target="../tags/tag870.xml"/><Relationship Id="rId1" Type="http://schemas.openxmlformats.org/officeDocument/2006/relationships/image" Target="../media/image5.png"/></Relationships>
</file>

<file path=ppt/slides/_rels/slide1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91.xml"/><Relationship Id="rId5" Type="http://schemas.openxmlformats.org/officeDocument/2006/relationships/image" Target="../media/image129.png"/><Relationship Id="rId4" Type="http://schemas.openxmlformats.org/officeDocument/2006/relationships/tags" Target="../tags/tag890.xml"/><Relationship Id="rId3" Type="http://schemas.openxmlformats.org/officeDocument/2006/relationships/image" Target="../media/image128.png"/><Relationship Id="rId2" Type="http://schemas.openxmlformats.org/officeDocument/2006/relationships/tags" Target="../tags/tag889.xml"/><Relationship Id="rId1" Type="http://schemas.openxmlformats.org/officeDocument/2006/relationships/image" Target="../media/image5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95.xml"/><Relationship Id="rId6" Type="http://schemas.openxmlformats.org/officeDocument/2006/relationships/image" Target="../media/image238.png"/><Relationship Id="rId5" Type="http://schemas.openxmlformats.org/officeDocument/2006/relationships/tags" Target="../tags/tag894.xml"/><Relationship Id="rId4" Type="http://schemas.openxmlformats.org/officeDocument/2006/relationships/image" Target="../media/image237.png"/><Relationship Id="rId3" Type="http://schemas.openxmlformats.org/officeDocument/2006/relationships/tags" Target="../tags/tag893.xml"/><Relationship Id="rId2" Type="http://schemas.openxmlformats.org/officeDocument/2006/relationships/image" Target="../media/image236.png"/><Relationship Id="rId1" Type="http://schemas.openxmlformats.org/officeDocument/2006/relationships/tags" Target="../tags/tag892.xml"/></Relationships>
</file>

<file path=ppt/slides/_rels/slide1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97.xml"/><Relationship Id="rId2" Type="http://schemas.openxmlformats.org/officeDocument/2006/relationships/tags" Target="../tags/tag896.xml"/><Relationship Id="rId1" Type="http://schemas.openxmlformats.org/officeDocument/2006/relationships/image" Target="../media/image5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01.xml"/><Relationship Id="rId6" Type="http://schemas.openxmlformats.org/officeDocument/2006/relationships/image" Target="../media/image240.png"/><Relationship Id="rId5" Type="http://schemas.openxmlformats.org/officeDocument/2006/relationships/tags" Target="../tags/tag900.xml"/><Relationship Id="rId4" Type="http://schemas.openxmlformats.org/officeDocument/2006/relationships/image" Target="../media/image239.png"/><Relationship Id="rId3" Type="http://schemas.openxmlformats.org/officeDocument/2006/relationships/tags" Target="../tags/tag899.xml"/><Relationship Id="rId2" Type="http://schemas.openxmlformats.org/officeDocument/2006/relationships/tags" Target="../tags/tag898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26.xml"/><Relationship Id="rId2" Type="http://schemas.openxmlformats.org/officeDocument/2006/relationships/image" Target="../media/image33.png"/><Relationship Id="rId1" Type="http://schemas.openxmlformats.org/officeDocument/2006/relationships/tags" Target="../tags/tag225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05.xml"/><Relationship Id="rId6" Type="http://schemas.openxmlformats.org/officeDocument/2006/relationships/tags" Target="../tags/tag904.xml"/><Relationship Id="rId5" Type="http://schemas.openxmlformats.org/officeDocument/2006/relationships/image" Target="../media/image242.png"/><Relationship Id="rId4" Type="http://schemas.openxmlformats.org/officeDocument/2006/relationships/tags" Target="../tags/tag903.xml"/><Relationship Id="rId3" Type="http://schemas.openxmlformats.org/officeDocument/2006/relationships/image" Target="../media/image241.png"/><Relationship Id="rId2" Type="http://schemas.openxmlformats.org/officeDocument/2006/relationships/tags" Target="../tags/tag902.xml"/><Relationship Id="rId1" Type="http://schemas.openxmlformats.org/officeDocument/2006/relationships/image" Target="../media/image5.png"/></Relationships>
</file>

<file path=ppt/slides/_rels/slide1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08.xml"/><Relationship Id="rId4" Type="http://schemas.openxmlformats.org/officeDocument/2006/relationships/image" Target="../media/image243.png"/><Relationship Id="rId3" Type="http://schemas.openxmlformats.org/officeDocument/2006/relationships/tags" Target="../tags/tag907.xml"/><Relationship Id="rId2" Type="http://schemas.openxmlformats.org/officeDocument/2006/relationships/tags" Target="../tags/tag906.xml"/><Relationship Id="rId1" Type="http://schemas.openxmlformats.org/officeDocument/2006/relationships/image" Target="../media/image5.png"/></Relationships>
</file>

<file path=ppt/slides/_rels/slide142.xml.rels><?xml version="1.0" encoding="UTF-8" standalone="yes"?>
<Relationships xmlns="http://schemas.openxmlformats.org/package/2006/relationships"><Relationship Id="rId9" Type="http://schemas.openxmlformats.org/officeDocument/2006/relationships/tags" Target="../tags/tag916.xml"/><Relationship Id="rId8" Type="http://schemas.openxmlformats.org/officeDocument/2006/relationships/tags" Target="../tags/tag915.xml"/><Relationship Id="rId7" Type="http://schemas.openxmlformats.org/officeDocument/2006/relationships/tags" Target="../tags/tag914.xml"/><Relationship Id="rId6" Type="http://schemas.openxmlformats.org/officeDocument/2006/relationships/tags" Target="../tags/tag913.xml"/><Relationship Id="rId5" Type="http://schemas.openxmlformats.org/officeDocument/2006/relationships/tags" Target="../tags/tag912.xml"/><Relationship Id="rId4" Type="http://schemas.openxmlformats.org/officeDocument/2006/relationships/tags" Target="../tags/tag911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910.xml"/><Relationship Id="rId29" Type="http://schemas.openxmlformats.org/officeDocument/2006/relationships/tags" Target="../tags/tag935.xml"/><Relationship Id="rId28" Type="http://schemas.openxmlformats.org/officeDocument/2006/relationships/image" Target="../media/image244.png"/><Relationship Id="rId27" Type="http://schemas.openxmlformats.org/officeDocument/2006/relationships/tags" Target="../tags/tag934.xml"/><Relationship Id="rId26" Type="http://schemas.openxmlformats.org/officeDocument/2006/relationships/tags" Target="../tags/tag933.xml"/><Relationship Id="rId25" Type="http://schemas.openxmlformats.org/officeDocument/2006/relationships/tags" Target="../tags/tag932.xml"/><Relationship Id="rId24" Type="http://schemas.openxmlformats.org/officeDocument/2006/relationships/tags" Target="../tags/tag931.xml"/><Relationship Id="rId23" Type="http://schemas.openxmlformats.org/officeDocument/2006/relationships/tags" Target="../tags/tag930.xml"/><Relationship Id="rId22" Type="http://schemas.openxmlformats.org/officeDocument/2006/relationships/tags" Target="../tags/tag929.xml"/><Relationship Id="rId21" Type="http://schemas.openxmlformats.org/officeDocument/2006/relationships/tags" Target="../tags/tag928.xml"/><Relationship Id="rId20" Type="http://schemas.openxmlformats.org/officeDocument/2006/relationships/tags" Target="../tags/tag927.xml"/><Relationship Id="rId2" Type="http://schemas.openxmlformats.org/officeDocument/2006/relationships/tags" Target="../tags/tag909.xml"/><Relationship Id="rId19" Type="http://schemas.openxmlformats.org/officeDocument/2006/relationships/tags" Target="../tags/tag926.xml"/><Relationship Id="rId18" Type="http://schemas.openxmlformats.org/officeDocument/2006/relationships/tags" Target="../tags/tag925.xml"/><Relationship Id="rId17" Type="http://schemas.openxmlformats.org/officeDocument/2006/relationships/tags" Target="../tags/tag924.xml"/><Relationship Id="rId16" Type="http://schemas.openxmlformats.org/officeDocument/2006/relationships/tags" Target="../tags/tag923.xml"/><Relationship Id="rId15" Type="http://schemas.openxmlformats.org/officeDocument/2006/relationships/tags" Target="../tags/tag922.xml"/><Relationship Id="rId14" Type="http://schemas.openxmlformats.org/officeDocument/2006/relationships/tags" Target="../tags/tag921.xml"/><Relationship Id="rId13" Type="http://schemas.openxmlformats.org/officeDocument/2006/relationships/tags" Target="../tags/tag920.xml"/><Relationship Id="rId12" Type="http://schemas.openxmlformats.org/officeDocument/2006/relationships/tags" Target="../tags/tag919.xml"/><Relationship Id="rId11" Type="http://schemas.openxmlformats.org/officeDocument/2006/relationships/tags" Target="../tags/tag918.xml"/><Relationship Id="rId10" Type="http://schemas.openxmlformats.org/officeDocument/2006/relationships/tags" Target="../tags/tag917.xml"/><Relationship Id="rId1" Type="http://schemas.openxmlformats.org/officeDocument/2006/relationships/image" Target="../media/image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6.xml"/><Relationship Id="rId1" Type="http://schemas.openxmlformats.org/officeDocument/2006/relationships/image" Target="../media/image5.png"/></Relationships>
</file>

<file path=ppt/slides/_rels/slide1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39.xml"/><Relationship Id="rId4" Type="http://schemas.openxmlformats.org/officeDocument/2006/relationships/image" Target="../media/image246.png"/><Relationship Id="rId3" Type="http://schemas.openxmlformats.org/officeDocument/2006/relationships/tags" Target="../tags/tag938.xml"/><Relationship Id="rId2" Type="http://schemas.openxmlformats.org/officeDocument/2006/relationships/image" Target="../media/image245.png"/><Relationship Id="rId1" Type="http://schemas.openxmlformats.org/officeDocument/2006/relationships/tags" Target="../tags/tag937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43.xml"/><Relationship Id="rId6" Type="http://schemas.openxmlformats.org/officeDocument/2006/relationships/image" Target="../media/image249.png"/><Relationship Id="rId5" Type="http://schemas.openxmlformats.org/officeDocument/2006/relationships/tags" Target="../tags/tag942.xml"/><Relationship Id="rId4" Type="http://schemas.openxmlformats.org/officeDocument/2006/relationships/image" Target="../media/image248.png"/><Relationship Id="rId3" Type="http://schemas.openxmlformats.org/officeDocument/2006/relationships/tags" Target="../tags/tag941.xml"/><Relationship Id="rId2" Type="http://schemas.openxmlformats.org/officeDocument/2006/relationships/image" Target="../media/image247.png"/><Relationship Id="rId1" Type="http://schemas.openxmlformats.org/officeDocument/2006/relationships/tags" Target="../tags/tag940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47.xml"/><Relationship Id="rId6" Type="http://schemas.openxmlformats.org/officeDocument/2006/relationships/image" Target="../media/image252.png"/><Relationship Id="rId5" Type="http://schemas.openxmlformats.org/officeDocument/2006/relationships/tags" Target="../tags/tag946.xml"/><Relationship Id="rId4" Type="http://schemas.openxmlformats.org/officeDocument/2006/relationships/image" Target="../media/image251.png"/><Relationship Id="rId3" Type="http://schemas.openxmlformats.org/officeDocument/2006/relationships/tags" Target="../tags/tag945.xml"/><Relationship Id="rId2" Type="http://schemas.openxmlformats.org/officeDocument/2006/relationships/image" Target="../media/image250.png"/><Relationship Id="rId1" Type="http://schemas.openxmlformats.org/officeDocument/2006/relationships/tags" Target="../tags/tag944.xml"/></Relationships>
</file>

<file path=ppt/slides/_rels/slide1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50.xml"/><Relationship Id="rId4" Type="http://schemas.openxmlformats.org/officeDocument/2006/relationships/image" Target="../media/image254.png"/><Relationship Id="rId3" Type="http://schemas.openxmlformats.org/officeDocument/2006/relationships/tags" Target="../tags/tag949.xml"/><Relationship Id="rId2" Type="http://schemas.openxmlformats.org/officeDocument/2006/relationships/image" Target="../media/image253.png"/><Relationship Id="rId1" Type="http://schemas.openxmlformats.org/officeDocument/2006/relationships/tags" Target="../tags/tag948.xml"/></Relationships>
</file>

<file path=ppt/slides/_rels/slide14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53.xml"/><Relationship Id="rId5" Type="http://schemas.openxmlformats.org/officeDocument/2006/relationships/image" Target="../media/image256.png"/><Relationship Id="rId4" Type="http://schemas.openxmlformats.org/officeDocument/2006/relationships/tags" Target="../tags/tag952.xml"/><Relationship Id="rId3" Type="http://schemas.openxmlformats.org/officeDocument/2006/relationships/image" Target="../media/image255.png"/><Relationship Id="rId2" Type="http://schemas.openxmlformats.org/officeDocument/2006/relationships/tags" Target="../tags/tag951.xml"/><Relationship Id="rId1" Type="http://schemas.openxmlformats.org/officeDocument/2006/relationships/image" Target="../media/image5.png"/></Relationships>
</file>

<file path=ppt/slides/_rels/slide14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57.xml"/><Relationship Id="rId7" Type="http://schemas.openxmlformats.org/officeDocument/2006/relationships/image" Target="../media/image259.png"/><Relationship Id="rId6" Type="http://schemas.openxmlformats.org/officeDocument/2006/relationships/tags" Target="../tags/tag956.xml"/><Relationship Id="rId5" Type="http://schemas.openxmlformats.org/officeDocument/2006/relationships/image" Target="../media/image258.png"/><Relationship Id="rId4" Type="http://schemas.openxmlformats.org/officeDocument/2006/relationships/tags" Target="../tags/tag955.xml"/><Relationship Id="rId3" Type="http://schemas.openxmlformats.org/officeDocument/2006/relationships/image" Target="../media/image257.png"/><Relationship Id="rId2" Type="http://schemas.openxmlformats.org/officeDocument/2006/relationships/tags" Target="../tags/tag954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30.xml"/><Relationship Id="rId5" Type="http://schemas.openxmlformats.org/officeDocument/2006/relationships/image" Target="../media/image35.png"/><Relationship Id="rId4" Type="http://schemas.openxmlformats.org/officeDocument/2006/relationships/tags" Target="../tags/tag229.xml"/><Relationship Id="rId3" Type="http://schemas.openxmlformats.org/officeDocument/2006/relationships/image" Target="../media/image34.png"/><Relationship Id="rId2" Type="http://schemas.openxmlformats.org/officeDocument/2006/relationships/tags" Target="../tags/tag228.xml"/><Relationship Id="rId1" Type="http://schemas.openxmlformats.org/officeDocument/2006/relationships/tags" Target="../tags/tag227.xml"/></Relationships>
</file>

<file path=ppt/slides/_rels/slide15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61.xml"/><Relationship Id="rId7" Type="http://schemas.openxmlformats.org/officeDocument/2006/relationships/image" Target="../media/image262.png"/><Relationship Id="rId6" Type="http://schemas.openxmlformats.org/officeDocument/2006/relationships/tags" Target="../tags/tag960.xml"/><Relationship Id="rId5" Type="http://schemas.openxmlformats.org/officeDocument/2006/relationships/image" Target="../media/image261.png"/><Relationship Id="rId4" Type="http://schemas.openxmlformats.org/officeDocument/2006/relationships/tags" Target="../tags/tag959.xml"/><Relationship Id="rId3" Type="http://schemas.openxmlformats.org/officeDocument/2006/relationships/image" Target="../media/image260.png"/><Relationship Id="rId2" Type="http://schemas.openxmlformats.org/officeDocument/2006/relationships/tags" Target="../tags/tag958.xml"/><Relationship Id="rId1" Type="http://schemas.openxmlformats.org/officeDocument/2006/relationships/image" Target="../media/image5.png"/></Relationships>
</file>

<file path=ppt/slides/_rels/slide15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65.xml"/><Relationship Id="rId5" Type="http://schemas.openxmlformats.org/officeDocument/2006/relationships/image" Target="../media/image264.png"/><Relationship Id="rId4" Type="http://schemas.openxmlformats.org/officeDocument/2006/relationships/tags" Target="../tags/tag964.xml"/><Relationship Id="rId3" Type="http://schemas.openxmlformats.org/officeDocument/2006/relationships/image" Target="../media/image263.png"/><Relationship Id="rId2" Type="http://schemas.openxmlformats.org/officeDocument/2006/relationships/tags" Target="../tags/tag963.xml"/><Relationship Id="rId1" Type="http://schemas.openxmlformats.org/officeDocument/2006/relationships/tags" Target="../tags/tag962.xml"/></Relationships>
</file>

<file path=ppt/slides/_rels/slide15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69.xml"/><Relationship Id="rId5" Type="http://schemas.openxmlformats.org/officeDocument/2006/relationships/image" Target="../media/image266.png"/><Relationship Id="rId4" Type="http://schemas.openxmlformats.org/officeDocument/2006/relationships/tags" Target="../tags/tag968.xml"/><Relationship Id="rId3" Type="http://schemas.openxmlformats.org/officeDocument/2006/relationships/image" Target="../media/image265.png"/><Relationship Id="rId2" Type="http://schemas.openxmlformats.org/officeDocument/2006/relationships/tags" Target="../tags/tag967.xml"/><Relationship Id="rId1" Type="http://schemas.openxmlformats.org/officeDocument/2006/relationships/tags" Target="../tags/tag966.xml"/></Relationships>
</file>

<file path=ppt/slides/_rels/slide1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0.png"/><Relationship Id="rId8" Type="http://schemas.openxmlformats.org/officeDocument/2006/relationships/tags" Target="../tags/tag974.xml"/><Relationship Id="rId7" Type="http://schemas.openxmlformats.org/officeDocument/2006/relationships/image" Target="../media/image269.png"/><Relationship Id="rId6" Type="http://schemas.openxmlformats.org/officeDocument/2006/relationships/tags" Target="../tags/tag973.xml"/><Relationship Id="rId5" Type="http://schemas.openxmlformats.org/officeDocument/2006/relationships/image" Target="../media/image268.png"/><Relationship Id="rId4" Type="http://schemas.openxmlformats.org/officeDocument/2006/relationships/tags" Target="../tags/tag972.xml"/><Relationship Id="rId3" Type="http://schemas.openxmlformats.org/officeDocument/2006/relationships/image" Target="../media/image267.png"/><Relationship Id="rId2" Type="http://schemas.openxmlformats.org/officeDocument/2006/relationships/tags" Target="../tags/tag971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976.xml"/><Relationship Id="rId11" Type="http://schemas.openxmlformats.org/officeDocument/2006/relationships/image" Target="../media/image271.png"/><Relationship Id="rId10" Type="http://schemas.openxmlformats.org/officeDocument/2006/relationships/tags" Target="../tags/tag975.xml"/><Relationship Id="rId1" Type="http://schemas.openxmlformats.org/officeDocument/2006/relationships/tags" Target="../tags/tag970.xml"/></Relationships>
</file>

<file path=ppt/slides/_rels/slide1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78.xml"/><Relationship Id="rId2" Type="http://schemas.openxmlformats.org/officeDocument/2006/relationships/image" Target="../media/image272.png"/><Relationship Id="rId1" Type="http://schemas.openxmlformats.org/officeDocument/2006/relationships/tags" Target="../tags/tag977.xml"/></Relationships>
</file>

<file path=ppt/slides/_rels/slide1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80.xml"/><Relationship Id="rId2" Type="http://schemas.openxmlformats.org/officeDocument/2006/relationships/image" Target="../media/image273.png"/><Relationship Id="rId1" Type="http://schemas.openxmlformats.org/officeDocument/2006/relationships/tags" Target="../tags/tag979.xml"/></Relationships>
</file>

<file path=ppt/slides/_rels/slide1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82.xml"/><Relationship Id="rId2" Type="http://schemas.openxmlformats.org/officeDocument/2006/relationships/image" Target="../media/image274.png"/><Relationship Id="rId1" Type="http://schemas.openxmlformats.org/officeDocument/2006/relationships/tags" Target="../tags/tag981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86.xml"/><Relationship Id="rId6" Type="http://schemas.openxmlformats.org/officeDocument/2006/relationships/image" Target="../media/image277.png"/><Relationship Id="rId5" Type="http://schemas.openxmlformats.org/officeDocument/2006/relationships/tags" Target="../tags/tag985.xml"/><Relationship Id="rId4" Type="http://schemas.openxmlformats.org/officeDocument/2006/relationships/image" Target="../media/image276.png"/><Relationship Id="rId3" Type="http://schemas.openxmlformats.org/officeDocument/2006/relationships/tags" Target="../tags/tag984.xml"/><Relationship Id="rId2" Type="http://schemas.openxmlformats.org/officeDocument/2006/relationships/image" Target="../media/image275.png"/><Relationship Id="rId1" Type="http://schemas.openxmlformats.org/officeDocument/2006/relationships/tags" Target="../tags/tag983.xml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90.xml"/><Relationship Id="rId6" Type="http://schemas.openxmlformats.org/officeDocument/2006/relationships/image" Target="../media/image280.png"/><Relationship Id="rId5" Type="http://schemas.openxmlformats.org/officeDocument/2006/relationships/tags" Target="../tags/tag989.xml"/><Relationship Id="rId4" Type="http://schemas.openxmlformats.org/officeDocument/2006/relationships/image" Target="../media/image279.png"/><Relationship Id="rId3" Type="http://schemas.openxmlformats.org/officeDocument/2006/relationships/tags" Target="../tags/tag988.xml"/><Relationship Id="rId2" Type="http://schemas.openxmlformats.org/officeDocument/2006/relationships/image" Target="../media/image278.png"/><Relationship Id="rId1" Type="http://schemas.openxmlformats.org/officeDocument/2006/relationships/tags" Target="../tags/tag987.xml"/></Relationships>
</file>

<file path=ppt/slides/_rels/slide15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93.xml"/><Relationship Id="rId4" Type="http://schemas.openxmlformats.org/officeDocument/2006/relationships/image" Target="../media/image282.png"/><Relationship Id="rId3" Type="http://schemas.openxmlformats.org/officeDocument/2006/relationships/tags" Target="../tags/tag992.xml"/><Relationship Id="rId2" Type="http://schemas.openxmlformats.org/officeDocument/2006/relationships/image" Target="../media/image281.png"/><Relationship Id="rId1" Type="http://schemas.openxmlformats.org/officeDocument/2006/relationships/tags" Target="../tags/tag99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3.xml"/><Relationship Id="rId4" Type="http://schemas.openxmlformats.org/officeDocument/2006/relationships/image" Target="../media/image36.png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image" Target="../media/image5.png"/></Relationships>
</file>

<file path=ppt/slides/_rels/slide16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96.xml"/><Relationship Id="rId4" Type="http://schemas.openxmlformats.org/officeDocument/2006/relationships/image" Target="../media/image283.png"/><Relationship Id="rId3" Type="http://schemas.openxmlformats.org/officeDocument/2006/relationships/tags" Target="../tags/tag995.xml"/><Relationship Id="rId2" Type="http://schemas.openxmlformats.org/officeDocument/2006/relationships/tags" Target="../tags/tag994.xml"/><Relationship Id="rId1" Type="http://schemas.openxmlformats.org/officeDocument/2006/relationships/image" Target="../media/image5.png"/></Relationships>
</file>

<file path=ppt/slides/_rels/slide16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99.xml"/><Relationship Id="rId4" Type="http://schemas.openxmlformats.org/officeDocument/2006/relationships/image" Target="../media/image284.png"/><Relationship Id="rId3" Type="http://schemas.openxmlformats.org/officeDocument/2006/relationships/tags" Target="../tags/tag998.xml"/><Relationship Id="rId2" Type="http://schemas.openxmlformats.org/officeDocument/2006/relationships/tags" Target="../tags/tag997.xml"/><Relationship Id="rId1" Type="http://schemas.openxmlformats.org/officeDocument/2006/relationships/image" Target="../media/image5.png"/></Relationships>
</file>

<file path=ppt/slides/_rels/slide16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7.png"/><Relationship Id="rId8" Type="http://schemas.openxmlformats.org/officeDocument/2006/relationships/tags" Target="../tags/tag1004.xml"/><Relationship Id="rId7" Type="http://schemas.openxmlformats.org/officeDocument/2006/relationships/image" Target="../media/image286.png"/><Relationship Id="rId6" Type="http://schemas.openxmlformats.org/officeDocument/2006/relationships/tags" Target="../tags/tag1003.xml"/><Relationship Id="rId5" Type="http://schemas.openxmlformats.org/officeDocument/2006/relationships/tags" Target="../tags/tag1002.xml"/><Relationship Id="rId4" Type="http://schemas.openxmlformats.org/officeDocument/2006/relationships/image" Target="../media/image285.png"/><Relationship Id="rId3" Type="http://schemas.openxmlformats.org/officeDocument/2006/relationships/tags" Target="../tags/tag1001.xml"/><Relationship Id="rId2" Type="http://schemas.openxmlformats.org/officeDocument/2006/relationships/tags" Target="../tags/tag1000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005.xml"/><Relationship Id="rId1" Type="http://schemas.openxmlformats.org/officeDocument/2006/relationships/image" Target="../media/image5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09.xml"/><Relationship Id="rId6" Type="http://schemas.openxmlformats.org/officeDocument/2006/relationships/image" Target="../media/image289.png"/><Relationship Id="rId5" Type="http://schemas.openxmlformats.org/officeDocument/2006/relationships/tags" Target="../tags/tag1008.xml"/><Relationship Id="rId4" Type="http://schemas.openxmlformats.org/officeDocument/2006/relationships/image" Target="../media/image288.png"/><Relationship Id="rId3" Type="http://schemas.openxmlformats.org/officeDocument/2006/relationships/tags" Target="../tags/tag1007.xml"/><Relationship Id="rId2" Type="http://schemas.openxmlformats.org/officeDocument/2006/relationships/tags" Target="../tags/tag1006.xml"/><Relationship Id="rId1" Type="http://schemas.openxmlformats.org/officeDocument/2006/relationships/image" Target="../media/image5.png"/></Relationships>
</file>

<file path=ppt/slides/_rels/slide16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12.xml"/><Relationship Id="rId4" Type="http://schemas.openxmlformats.org/officeDocument/2006/relationships/image" Target="../media/image290.png"/><Relationship Id="rId3" Type="http://schemas.openxmlformats.org/officeDocument/2006/relationships/tags" Target="../tags/tag1011.xml"/><Relationship Id="rId2" Type="http://schemas.openxmlformats.org/officeDocument/2006/relationships/tags" Target="../tags/tag1010.xml"/><Relationship Id="rId1" Type="http://schemas.openxmlformats.org/officeDocument/2006/relationships/image" Target="../media/image5.png"/></Relationships>
</file>

<file path=ppt/slides/_rels/slide16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15.xml"/><Relationship Id="rId4" Type="http://schemas.openxmlformats.org/officeDocument/2006/relationships/image" Target="../media/image291.png"/><Relationship Id="rId3" Type="http://schemas.openxmlformats.org/officeDocument/2006/relationships/tags" Target="../tags/tag1014.xml"/><Relationship Id="rId2" Type="http://schemas.openxmlformats.org/officeDocument/2006/relationships/tags" Target="../tags/tag1013.xml"/><Relationship Id="rId1" Type="http://schemas.openxmlformats.org/officeDocument/2006/relationships/image" Target="../media/image5.png"/></Relationships>
</file>

<file path=ppt/slides/_rels/slide16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18.xml"/><Relationship Id="rId4" Type="http://schemas.openxmlformats.org/officeDocument/2006/relationships/image" Target="../media/image292.png"/><Relationship Id="rId3" Type="http://schemas.openxmlformats.org/officeDocument/2006/relationships/tags" Target="../tags/tag1017.xml"/><Relationship Id="rId2" Type="http://schemas.openxmlformats.org/officeDocument/2006/relationships/tags" Target="../tags/tag1016.xml"/><Relationship Id="rId1" Type="http://schemas.openxmlformats.org/officeDocument/2006/relationships/image" Target="../media/image5.png"/></Relationships>
</file>

<file path=ppt/slides/_rels/slide16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21.xml"/><Relationship Id="rId5" Type="http://schemas.openxmlformats.org/officeDocument/2006/relationships/image" Target="../media/image294.png"/><Relationship Id="rId4" Type="http://schemas.openxmlformats.org/officeDocument/2006/relationships/tags" Target="../tags/tag1020.xml"/><Relationship Id="rId3" Type="http://schemas.openxmlformats.org/officeDocument/2006/relationships/image" Target="../media/image293.png"/><Relationship Id="rId2" Type="http://schemas.openxmlformats.org/officeDocument/2006/relationships/tags" Target="../tags/tag1019.xml"/><Relationship Id="rId1" Type="http://schemas.openxmlformats.org/officeDocument/2006/relationships/image" Target="../media/image5.png"/></Relationships>
</file>

<file path=ppt/slides/_rels/slide16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23.xml"/><Relationship Id="rId3" Type="http://schemas.openxmlformats.org/officeDocument/2006/relationships/image" Target="../media/image295.jpeg"/><Relationship Id="rId2" Type="http://schemas.openxmlformats.org/officeDocument/2006/relationships/tags" Target="../tags/tag1022.xml"/><Relationship Id="rId1" Type="http://schemas.openxmlformats.org/officeDocument/2006/relationships/image" Target="../media/image5.png"/></Relationships>
</file>

<file path=ppt/slides/_rels/slide16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25.xml"/><Relationship Id="rId3" Type="http://schemas.openxmlformats.org/officeDocument/2006/relationships/image" Target="../media/image296.png"/><Relationship Id="rId2" Type="http://schemas.openxmlformats.org/officeDocument/2006/relationships/tags" Target="../tags/tag1024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238.xml"/><Relationship Id="rId7" Type="http://schemas.openxmlformats.org/officeDocument/2006/relationships/image" Target="../media/image39.png"/><Relationship Id="rId6" Type="http://schemas.openxmlformats.org/officeDocument/2006/relationships/tags" Target="../tags/tag237.xml"/><Relationship Id="rId5" Type="http://schemas.openxmlformats.org/officeDocument/2006/relationships/image" Target="../media/image38.png"/><Relationship Id="rId4" Type="http://schemas.openxmlformats.org/officeDocument/2006/relationships/tags" Target="../tags/tag236.xml"/><Relationship Id="rId3" Type="http://schemas.openxmlformats.org/officeDocument/2006/relationships/image" Target="../media/image37.png"/><Relationship Id="rId2" Type="http://schemas.openxmlformats.org/officeDocument/2006/relationships/tags" Target="../tags/tag235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40.xml"/><Relationship Id="rId11" Type="http://schemas.openxmlformats.org/officeDocument/2006/relationships/image" Target="../media/image41.png"/><Relationship Id="rId10" Type="http://schemas.openxmlformats.org/officeDocument/2006/relationships/tags" Target="../tags/tag239.xml"/><Relationship Id="rId1" Type="http://schemas.openxmlformats.org/officeDocument/2006/relationships/tags" Target="../tags/tag234.xml"/></Relationships>
</file>

<file path=ppt/slides/_rels/slide170.xml.rels><?xml version="1.0" encoding="UTF-8" standalone="yes"?>
<Relationships xmlns="http://schemas.openxmlformats.org/package/2006/relationships"><Relationship Id="rId9" Type="http://schemas.openxmlformats.org/officeDocument/2006/relationships/tags" Target="../tags/tag1029.xml"/><Relationship Id="rId8" Type="http://schemas.openxmlformats.org/officeDocument/2006/relationships/image" Target="../media/image300.png"/><Relationship Id="rId7" Type="http://schemas.openxmlformats.org/officeDocument/2006/relationships/tags" Target="../tags/tag1028.xml"/><Relationship Id="rId6" Type="http://schemas.openxmlformats.org/officeDocument/2006/relationships/image" Target="../media/image299.png"/><Relationship Id="rId5" Type="http://schemas.openxmlformats.org/officeDocument/2006/relationships/tags" Target="../tags/tag1027.xml"/><Relationship Id="rId4" Type="http://schemas.openxmlformats.org/officeDocument/2006/relationships/image" Target="../media/image298.png"/><Relationship Id="rId3" Type="http://schemas.openxmlformats.org/officeDocument/2006/relationships/tags" Target="../tags/tag1026.xml"/><Relationship Id="rId2" Type="http://schemas.openxmlformats.org/officeDocument/2006/relationships/image" Target="../media/image297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71.xml.rels><?xml version="1.0" encoding="UTF-8" standalone="yes"?>
<Relationships xmlns="http://schemas.openxmlformats.org/package/2006/relationships"><Relationship Id="rId9" Type="http://schemas.openxmlformats.org/officeDocument/2006/relationships/tags" Target="../tags/tag1034.xml"/><Relationship Id="rId8" Type="http://schemas.openxmlformats.org/officeDocument/2006/relationships/image" Target="../media/image303.png"/><Relationship Id="rId7" Type="http://schemas.openxmlformats.org/officeDocument/2006/relationships/tags" Target="../tags/tag1033.xml"/><Relationship Id="rId6" Type="http://schemas.openxmlformats.org/officeDocument/2006/relationships/image" Target="../media/image302.png"/><Relationship Id="rId5" Type="http://schemas.openxmlformats.org/officeDocument/2006/relationships/tags" Target="../tags/tag1032.xml"/><Relationship Id="rId4" Type="http://schemas.openxmlformats.org/officeDocument/2006/relationships/image" Target="../media/image301.png"/><Relationship Id="rId3" Type="http://schemas.openxmlformats.org/officeDocument/2006/relationships/tags" Target="../tags/tag1031.xml"/><Relationship Id="rId2" Type="http://schemas.openxmlformats.org/officeDocument/2006/relationships/tags" Target="../tags/tag103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72.xml.rels><?xml version="1.0" encoding="UTF-8" standalone="yes"?>
<Relationships xmlns="http://schemas.openxmlformats.org/package/2006/relationships"><Relationship Id="rId9" Type="http://schemas.openxmlformats.org/officeDocument/2006/relationships/tags" Target="../tags/tag1039.xml"/><Relationship Id="rId8" Type="http://schemas.openxmlformats.org/officeDocument/2006/relationships/image" Target="../media/image306.png"/><Relationship Id="rId7" Type="http://schemas.openxmlformats.org/officeDocument/2006/relationships/tags" Target="../tags/tag1038.xml"/><Relationship Id="rId6" Type="http://schemas.openxmlformats.org/officeDocument/2006/relationships/image" Target="../media/image305.png"/><Relationship Id="rId5" Type="http://schemas.openxmlformats.org/officeDocument/2006/relationships/tags" Target="../tags/tag1037.xml"/><Relationship Id="rId4" Type="http://schemas.openxmlformats.org/officeDocument/2006/relationships/image" Target="../media/image304.png"/><Relationship Id="rId3" Type="http://schemas.openxmlformats.org/officeDocument/2006/relationships/tags" Target="../tags/tag1036.xml"/><Relationship Id="rId2" Type="http://schemas.openxmlformats.org/officeDocument/2006/relationships/tags" Target="../tags/tag103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041.xml"/><Relationship Id="rId12" Type="http://schemas.openxmlformats.org/officeDocument/2006/relationships/image" Target="../media/image308.png"/><Relationship Id="rId11" Type="http://schemas.openxmlformats.org/officeDocument/2006/relationships/tags" Target="../tags/tag1040.xml"/><Relationship Id="rId10" Type="http://schemas.openxmlformats.org/officeDocument/2006/relationships/image" Target="../media/image307.png"/><Relationship Id="rId1" Type="http://schemas.openxmlformats.org/officeDocument/2006/relationships/image" Target="../media/image5.png"/></Relationships>
</file>

<file path=ppt/slides/_rels/slide173.xml.rels><?xml version="1.0" encoding="UTF-8" standalone="yes"?>
<Relationships xmlns="http://schemas.openxmlformats.org/package/2006/relationships"><Relationship Id="rId9" Type="http://schemas.openxmlformats.org/officeDocument/2006/relationships/tags" Target="../tags/tag1046.xml"/><Relationship Id="rId8" Type="http://schemas.openxmlformats.org/officeDocument/2006/relationships/image" Target="../media/image311.png"/><Relationship Id="rId7" Type="http://schemas.openxmlformats.org/officeDocument/2006/relationships/tags" Target="../tags/tag1045.xml"/><Relationship Id="rId6" Type="http://schemas.openxmlformats.org/officeDocument/2006/relationships/image" Target="../media/image310.png"/><Relationship Id="rId5" Type="http://schemas.openxmlformats.org/officeDocument/2006/relationships/tags" Target="../tags/tag1044.xml"/><Relationship Id="rId4" Type="http://schemas.openxmlformats.org/officeDocument/2006/relationships/image" Target="../media/image309.png"/><Relationship Id="rId3" Type="http://schemas.openxmlformats.org/officeDocument/2006/relationships/tags" Target="../tags/tag1043.xml"/><Relationship Id="rId2" Type="http://schemas.openxmlformats.org/officeDocument/2006/relationships/tags" Target="../tags/tag1042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047.xml"/><Relationship Id="rId10" Type="http://schemas.openxmlformats.org/officeDocument/2006/relationships/image" Target="../media/image312.png"/><Relationship Id="rId1" Type="http://schemas.openxmlformats.org/officeDocument/2006/relationships/image" Target="../media/image5.png"/></Relationships>
</file>

<file path=ppt/slides/_rels/slide174.xml.rels><?xml version="1.0" encoding="UTF-8" standalone="yes"?>
<Relationships xmlns="http://schemas.openxmlformats.org/package/2006/relationships"><Relationship Id="rId9" Type="http://schemas.openxmlformats.org/officeDocument/2006/relationships/tags" Target="../tags/tag1052.xml"/><Relationship Id="rId8" Type="http://schemas.openxmlformats.org/officeDocument/2006/relationships/image" Target="../media/image315.png"/><Relationship Id="rId7" Type="http://schemas.openxmlformats.org/officeDocument/2006/relationships/tags" Target="../tags/tag1051.xml"/><Relationship Id="rId6" Type="http://schemas.openxmlformats.org/officeDocument/2006/relationships/image" Target="../media/image314.png"/><Relationship Id="rId5" Type="http://schemas.openxmlformats.org/officeDocument/2006/relationships/tags" Target="../tags/tag1050.xml"/><Relationship Id="rId4" Type="http://schemas.openxmlformats.org/officeDocument/2006/relationships/image" Target="../media/image313.png"/><Relationship Id="rId3" Type="http://schemas.openxmlformats.org/officeDocument/2006/relationships/tags" Target="../tags/tag1049.xml"/><Relationship Id="rId2" Type="http://schemas.openxmlformats.org/officeDocument/2006/relationships/tags" Target="../tags/tag1048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053.xml"/><Relationship Id="rId10" Type="http://schemas.openxmlformats.org/officeDocument/2006/relationships/image" Target="../media/image316.png"/><Relationship Id="rId1" Type="http://schemas.openxmlformats.org/officeDocument/2006/relationships/image" Target="../media/image5.png"/></Relationships>
</file>

<file path=ppt/slides/_rels/slide175.xml.rels><?xml version="1.0" encoding="UTF-8" standalone="yes"?>
<Relationships xmlns="http://schemas.openxmlformats.org/package/2006/relationships"><Relationship Id="rId9" Type="http://schemas.openxmlformats.org/officeDocument/2006/relationships/tags" Target="../tags/tag1058.xml"/><Relationship Id="rId8" Type="http://schemas.openxmlformats.org/officeDocument/2006/relationships/image" Target="../media/image319.png"/><Relationship Id="rId7" Type="http://schemas.openxmlformats.org/officeDocument/2006/relationships/tags" Target="../tags/tag1057.xml"/><Relationship Id="rId6" Type="http://schemas.openxmlformats.org/officeDocument/2006/relationships/image" Target="../media/image318.png"/><Relationship Id="rId5" Type="http://schemas.openxmlformats.org/officeDocument/2006/relationships/tags" Target="../tags/tag1056.xml"/><Relationship Id="rId4" Type="http://schemas.openxmlformats.org/officeDocument/2006/relationships/image" Target="../media/image317.png"/><Relationship Id="rId3" Type="http://schemas.openxmlformats.org/officeDocument/2006/relationships/tags" Target="../tags/tag1055.xml"/><Relationship Id="rId2" Type="http://schemas.openxmlformats.org/officeDocument/2006/relationships/tags" Target="../tags/tag105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059.xml"/><Relationship Id="rId10" Type="http://schemas.openxmlformats.org/officeDocument/2006/relationships/image" Target="../media/image320.png"/><Relationship Id="rId1" Type="http://schemas.openxmlformats.org/officeDocument/2006/relationships/image" Target="../media/image5.png"/></Relationships>
</file>

<file path=ppt/slides/_rels/slide176.xml.rels><?xml version="1.0" encoding="UTF-8" standalone="yes"?>
<Relationships xmlns="http://schemas.openxmlformats.org/package/2006/relationships"><Relationship Id="rId9" Type="http://schemas.openxmlformats.org/officeDocument/2006/relationships/tags" Target="../tags/tag1064.xml"/><Relationship Id="rId8" Type="http://schemas.openxmlformats.org/officeDocument/2006/relationships/image" Target="../media/image323.png"/><Relationship Id="rId7" Type="http://schemas.openxmlformats.org/officeDocument/2006/relationships/tags" Target="../tags/tag1063.xml"/><Relationship Id="rId6" Type="http://schemas.openxmlformats.org/officeDocument/2006/relationships/image" Target="../media/image322.png"/><Relationship Id="rId5" Type="http://schemas.openxmlformats.org/officeDocument/2006/relationships/tags" Target="../tags/tag1062.xml"/><Relationship Id="rId4" Type="http://schemas.openxmlformats.org/officeDocument/2006/relationships/image" Target="../media/image321.png"/><Relationship Id="rId3" Type="http://schemas.openxmlformats.org/officeDocument/2006/relationships/tags" Target="../tags/tag1061.xml"/><Relationship Id="rId2" Type="http://schemas.openxmlformats.org/officeDocument/2006/relationships/tags" Target="../tags/tag1060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065.xml"/><Relationship Id="rId10" Type="http://schemas.openxmlformats.org/officeDocument/2006/relationships/image" Target="../media/image324.png"/><Relationship Id="rId1" Type="http://schemas.openxmlformats.org/officeDocument/2006/relationships/image" Target="../media/image5.png"/></Relationships>
</file>

<file path=ppt/slides/_rels/slide17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70.xml"/><Relationship Id="rId7" Type="http://schemas.openxmlformats.org/officeDocument/2006/relationships/image" Target="../media/image327.png"/><Relationship Id="rId6" Type="http://schemas.openxmlformats.org/officeDocument/2006/relationships/tags" Target="../tags/tag1069.xml"/><Relationship Id="rId5" Type="http://schemas.openxmlformats.org/officeDocument/2006/relationships/image" Target="../media/image326.png"/><Relationship Id="rId4" Type="http://schemas.openxmlformats.org/officeDocument/2006/relationships/tags" Target="../tags/tag1068.xml"/><Relationship Id="rId3" Type="http://schemas.openxmlformats.org/officeDocument/2006/relationships/image" Target="../media/image325.png"/><Relationship Id="rId2" Type="http://schemas.openxmlformats.org/officeDocument/2006/relationships/tags" Target="../tags/tag1067.xml"/><Relationship Id="rId10" Type="http://schemas.openxmlformats.org/officeDocument/2006/relationships/comments" Target="../comments/comment1.xml"/><Relationship Id="rId1" Type="http://schemas.openxmlformats.org/officeDocument/2006/relationships/tags" Target="../tags/tag1066.xml"/></Relationships>
</file>

<file path=ppt/slides/_rels/slide17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73.xml"/><Relationship Id="rId4" Type="http://schemas.openxmlformats.org/officeDocument/2006/relationships/image" Target="../media/image328.png"/><Relationship Id="rId3" Type="http://schemas.openxmlformats.org/officeDocument/2006/relationships/tags" Target="../tags/tag1072.xml"/><Relationship Id="rId2" Type="http://schemas.openxmlformats.org/officeDocument/2006/relationships/tags" Target="../tags/tag1071.xml"/><Relationship Id="rId1" Type="http://schemas.openxmlformats.org/officeDocument/2006/relationships/image" Target="../media/image5.png"/></Relationships>
</file>

<file path=ppt/slides/_rels/slide17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76.xml"/><Relationship Id="rId4" Type="http://schemas.openxmlformats.org/officeDocument/2006/relationships/image" Target="../media/image329.png"/><Relationship Id="rId3" Type="http://schemas.openxmlformats.org/officeDocument/2006/relationships/tags" Target="../tags/tag1075.xml"/><Relationship Id="rId2" Type="http://schemas.openxmlformats.org/officeDocument/2006/relationships/tags" Target="../tags/tag1074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image" Target="../media/image44.png"/><Relationship Id="rId7" Type="http://schemas.openxmlformats.org/officeDocument/2006/relationships/tags" Target="../tags/tag244.xml"/><Relationship Id="rId6" Type="http://schemas.openxmlformats.org/officeDocument/2006/relationships/image" Target="../media/image43.png"/><Relationship Id="rId5" Type="http://schemas.openxmlformats.org/officeDocument/2006/relationships/tags" Target="../tags/tag243.xml"/><Relationship Id="rId4" Type="http://schemas.openxmlformats.org/officeDocument/2006/relationships/image" Target="../media/image42.png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8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80.xml"/><Relationship Id="rId5" Type="http://schemas.openxmlformats.org/officeDocument/2006/relationships/tags" Target="../tags/tag1079.xml"/><Relationship Id="rId4" Type="http://schemas.openxmlformats.org/officeDocument/2006/relationships/image" Target="../media/image330.png"/><Relationship Id="rId3" Type="http://schemas.openxmlformats.org/officeDocument/2006/relationships/tags" Target="../tags/tag1078.xml"/><Relationship Id="rId2" Type="http://schemas.openxmlformats.org/officeDocument/2006/relationships/tags" Target="../tags/tag1077.xml"/><Relationship Id="rId1" Type="http://schemas.openxmlformats.org/officeDocument/2006/relationships/image" Target="../media/image5.png"/></Relationships>
</file>

<file path=ppt/slides/_rels/slide18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3.xml"/><Relationship Id="rId3" Type="http://schemas.openxmlformats.org/officeDocument/2006/relationships/image" Target="../media/image331.png"/><Relationship Id="rId2" Type="http://schemas.openxmlformats.org/officeDocument/2006/relationships/tags" Target="../tags/tag1082.xml"/><Relationship Id="rId1" Type="http://schemas.openxmlformats.org/officeDocument/2006/relationships/tags" Target="../tags/tag1081.xml"/></Relationships>
</file>

<file path=ppt/slides/_rels/slide18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86.xml"/><Relationship Id="rId4" Type="http://schemas.openxmlformats.org/officeDocument/2006/relationships/image" Target="../media/image332.png"/><Relationship Id="rId3" Type="http://schemas.openxmlformats.org/officeDocument/2006/relationships/tags" Target="../tags/tag1085.xml"/><Relationship Id="rId2" Type="http://schemas.openxmlformats.org/officeDocument/2006/relationships/tags" Target="../tags/tag1084.xml"/><Relationship Id="rId1" Type="http://schemas.openxmlformats.org/officeDocument/2006/relationships/image" Target="../media/image5.png"/></Relationships>
</file>

<file path=ppt/slides/_rels/slide18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89.xml"/><Relationship Id="rId5" Type="http://schemas.openxmlformats.org/officeDocument/2006/relationships/image" Target="../media/image334.jpeg"/><Relationship Id="rId4" Type="http://schemas.openxmlformats.org/officeDocument/2006/relationships/image" Target="../media/image333.png"/><Relationship Id="rId3" Type="http://schemas.openxmlformats.org/officeDocument/2006/relationships/tags" Target="../tags/tag1088.xml"/><Relationship Id="rId2" Type="http://schemas.openxmlformats.org/officeDocument/2006/relationships/tags" Target="../tags/tag1087.xml"/><Relationship Id="rId1" Type="http://schemas.openxmlformats.org/officeDocument/2006/relationships/image" Target="../media/image5.pn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93.xml"/><Relationship Id="rId6" Type="http://schemas.openxmlformats.org/officeDocument/2006/relationships/image" Target="../media/image336.png"/><Relationship Id="rId5" Type="http://schemas.openxmlformats.org/officeDocument/2006/relationships/tags" Target="../tags/tag1092.xml"/><Relationship Id="rId4" Type="http://schemas.openxmlformats.org/officeDocument/2006/relationships/image" Target="../media/image335.png"/><Relationship Id="rId3" Type="http://schemas.openxmlformats.org/officeDocument/2006/relationships/tags" Target="../tags/tag1091.xml"/><Relationship Id="rId2" Type="http://schemas.openxmlformats.org/officeDocument/2006/relationships/tags" Target="../tags/tag1090.xml"/><Relationship Id="rId1" Type="http://schemas.openxmlformats.org/officeDocument/2006/relationships/image" Target="../media/image5.png"/></Relationships>
</file>

<file path=ppt/slides/_rels/slide18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97.xml"/><Relationship Id="rId4" Type="http://schemas.openxmlformats.org/officeDocument/2006/relationships/image" Target="../media/image337.png"/><Relationship Id="rId3" Type="http://schemas.openxmlformats.org/officeDocument/2006/relationships/tags" Target="../tags/tag1096.xml"/><Relationship Id="rId2" Type="http://schemas.openxmlformats.org/officeDocument/2006/relationships/tags" Target="../tags/tag1095.xml"/><Relationship Id="rId1" Type="http://schemas.openxmlformats.org/officeDocument/2006/relationships/tags" Target="../tags/tag1094.xml"/></Relationships>
</file>

<file path=ppt/slides/_rels/slide18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0.xml"/><Relationship Id="rId3" Type="http://schemas.openxmlformats.org/officeDocument/2006/relationships/image" Target="../media/image162.png"/><Relationship Id="rId2" Type="http://schemas.openxmlformats.org/officeDocument/2006/relationships/tags" Target="../tags/tag1099.xml"/><Relationship Id="rId1" Type="http://schemas.openxmlformats.org/officeDocument/2006/relationships/tags" Target="../tags/tag1098.xml"/></Relationships>
</file>

<file path=ppt/slides/_rels/slide18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4.xml"/><Relationship Id="rId4" Type="http://schemas.openxmlformats.org/officeDocument/2006/relationships/tags" Target="../tags/tag1103.xml"/><Relationship Id="rId3" Type="http://schemas.openxmlformats.org/officeDocument/2006/relationships/image" Target="../media/image163.png"/><Relationship Id="rId2" Type="http://schemas.openxmlformats.org/officeDocument/2006/relationships/tags" Target="../tags/tag1102.xml"/><Relationship Id="rId1" Type="http://schemas.openxmlformats.org/officeDocument/2006/relationships/tags" Target="../tags/tag1101.xml"/></Relationships>
</file>

<file path=ppt/slides/_rels/slide18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08.xml"/><Relationship Id="rId5" Type="http://schemas.openxmlformats.org/officeDocument/2006/relationships/tags" Target="../tags/tag1107.xml"/><Relationship Id="rId4" Type="http://schemas.openxmlformats.org/officeDocument/2006/relationships/image" Target="../media/image338.png"/><Relationship Id="rId3" Type="http://schemas.openxmlformats.org/officeDocument/2006/relationships/tags" Target="../tags/tag1106.xml"/><Relationship Id="rId2" Type="http://schemas.openxmlformats.org/officeDocument/2006/relationships/tags" Target="../tags/tag1105.xml"/><Relationship Id="rId1" Type="http://schemas.openxmlformats.org/officeDocument/2006/relationships/image" Target="../media/image5.png"/></Relationships>
</file>

<file path=ppt/slides/_rels/slide18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1.xml"/><Relationship Id="rId4" Type="http://schemas.openxmlformats.org/officeDocument/2006/relationships/image" Target="../media/image339.png"/><Relationship Id="rId3" Type="http://schemas.openxmlformats.org/officeDocument/2006/relationships/tags" Target="../tags/tag1110.xml"/><Relationship Id="rId2" Type="http://schemas.openxmlformats.org/officeDocument/2006/relationships/tags" Target="../tags/tag1109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8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tags" Target="../tags/tag247.xml"/><Relationship Id="rId1" Type="http://schemas.openxmlformats.org/officeDocument/2006/relationships/tags" Target="../tags/tag246.xml"/></Relationships>
</file>

<file path=ppt/slides/_rels/slide19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3.xml"/><Relationship Id="rId4" Type="http://schemas.openxmlformats.org/officeDocument/2006/relationships/image" Target="../media/image341.jpeg"/><Relationship Id="rId3" Type="http://schemas.openxmlformats.org/officeDocument/2006/relationships/image" Target="../media/image340.jpeg"/><Relationship Id="rId2" Type="http://schemas.openxmlformats.org/officeDocument/2006/relationships/tags" Target="../tags/tag1112.xml"/><Relationship Id="rId1" Type="http://schemas.openxmlformats.org/officeDocument/2006/relationships/image" Target="../media/image5.pn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17.xml"/><Relationship Id="rId6" Type="http://schemas.openxmlformats.org/officeDocument/2006/relationships/image" Target="../media/image343.png"/><Relationship Id="rId5" Type="http://schemas.openxmlformats.org/officeDocument/2006/relationships/tags" Target="../tags/tag1116.xml"/><Relationship Id="rId4" Type="http://schemas.openxmlformats.org/officeDocument/2006/relationships/image" Target="../media/image342.png"/><Relationship Id="rId3" Type="http://schemas.openxmlformats.org/officeDocument/2006/relationships/tags" Target="../tags/tag1115.xml"/><Relationship Id="rId2" Type="http://schemas.openxmlformats.org/officeDocument/2006/relationships/tags" Target="../tags/tag1114.xml"/><Relationship Id="rId1" Type="http://schemas.openxmlformats.org/officeDocument/2006/relationships/image" Target="../media/image5.png"/></Relationships>
</file>

<file path=ppt/slides/_rels/slide19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0.xml"/><Relationship Id="rId4" Type="http://schemas.openxmlformats.org/officeDocument/2006/relationships/image" Target="../media/image344.png"/><Relationship Id="rId3" Type="http://schemas.openxmlformats.org/officeDocument/2006/relationships/tags" Target="../tags/tag1119.xml"/><Relationship Id="rId2" Type="http://schemas.openxmlformats.org/officeDocument/2006/relationships/tags" Target="../tags/tag1118.xml"/><Relationship Id="rId1" Type="http://schemas.openxmlformats.org/officeDocument/2006/relationships/image" Target="../media/image5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24.xml"/><Relationship Id="rId6" Type="http://schemas.openxmlformats.org/officeDocument/2006/relationships/image" Target="../media/image346.png"/><Relationship Id="rId5" Type="http://schemas.openxmlformats.org/officeDocument/2006/relationships/tags" Target="../tags/tag1123.xml"/><Relationship Id="rId4" Type="http://schemas.openxmlformats.org/officeDocument/2006/relationships/image" Target="../media/image345.png"/><Relationship Id="rId3" Type="http://schemas.openxmlformats.org/officeDocument/2006/relationships/tags" Target="../tags/tag1122.xml"/><Relationship Id="rId2" Type="http://schemas.openxmlformats.org/officeDocument/2006/relationships/tags" Target="../tags/tag1121.xml"/><Relationship Id="rId1" Type="http://schemas.openxmlformats.org/officeDocument/2006/relationships/image" Target="../media/image5.png"/></Relationships>
</file>

<file path=ppt/slides/_rels/slide19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7.xml"/><Relationship Id="rId3" Type="http://schemas.openxmlformats.org/officeDocument/2006/relationships/image" Target="../media/image347.png"/><Relationship Id="rId2" Type="http://schemas.openxmlformats.org/officeDocument/2006/relationships/tags" Target="../tags/tag1126.xml"/><Relationship Id="rId1" Type="http://schemas.openxmlformats.org/officeDocument/2006/relationships/tags" Target="../tags/tag1125.xml"/></Relationships>
</file>

<file path=ppt/slides/_rels/slide19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9.xml"/><Relationship Id="rId4" Type="http://schemas.openxmlformats.org/officeDocument/2006/relationships/image" Target="../media/image349.jpeg"/><Relationship Id="rId3" Type="http://schemas.openxmlformats.org/officeDocument/2006/relationships/image" Target="../media/image348.jpeg"/><Relationship Id="rId2" Type="http://schemas.openxmlformats.org/officeDocument/2006/relationships/tags" Target="../tags/tag1128.xml"/><Relationship Id="rId1" Type="http://schemas.openxmlformats.org/officeDocument/2006/relationships/image" Target="../media/image5.png"/></Relationships>
</file>

<file path=ppt/slides/_rels/slide19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33.xml"/><Relationship Id="rId5" Type="http://schemas.openxmlformats.org/officeDocument/2006/relationships/image" Target="../media/image161.png"/><Relationship Id="rId4" Type="http://schemas.openxmlformats.org/officeDocument/2006/relationships/tags" Target="../tags/tag1132.xml"/><Relationship Id="rId3" Type="http://schemas.openxmlformats.org/officeDocument/2006/relationships/image" Target="../media/image160.png"/><Relationship Id="rId2" Type="http://schemas.openxmlformats.org/officeDocument/2006/relationships/tags" Target="../tags/tag1131.xml"/><Relationship Id="rId1" Type="http://schemas.openxmlformats.org/officeDocument/2006/relationships/tags" Target="../tags/tag1130.xml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37.xml"/><Relationship Id="rId6" Type="http://schemas.openxmlformats.org/officeDocument/2006/relationships/image" Target="../media/image351.png"/><Relationship Id="rId5" Type="http://schemas.openxmlformats.org/officeDocument/2006/relationships/tags" Target="../tags/tag1136.xml"/><Relationship Id="rId4" Type="http://schemas.openxmlformats.org/officeDocument/2006/relationships/image" Target="../media/image350.png"/><Relationship Id="rId3" Type="http://schemas.openxmlformats.org/officeDocument/2006/relationships/tags" Target="../tags/tag1135.xml"/><Relationship Id="rId2" Type="http://schemas.openxmlformats.org/officeDocument/2006/relationships/tags" Target="../tags/tag1134.xml"/><Relationship Id="rId1" Type="http://schemas.openxmlformats.org/officeDocument/2006/relationships/image" Target="../media/image5.png"/></Relationships>
</file>

<file path=ppt/slides/_rels/slide198.xml.rels><?xml version="1.0" encoding="UTF-8" standalone="yes"?>
<Relationships xmlns="http://schemas.openxmlformats.org/package/2006/relationships"><Relationship Id="rId9" Type="http://schemas.openxmlformats.org/officeDocument/2006/relationships/tags" Target="../tags/tag1142.xml"/><Relationship Id="rId8" Type="http://schemas.openxmlformats.org/officeDocument/2006/relationships/image" Target="../media/image354.png"/><Relationship Id="rId7" Type="http://schemas.openxmlformats.org/officeDocument/2006/relationships/tags" Target="../tags/tag1141.xml"/><Relationship Id="rId6" Type="http://schemas.openxmlformats.org/officeDocument/2006/relationships/image" Target="../media/image353.png"/><Relationship Id="rId5" Type="http://schemas.openxmlformats.org/officeDocument/2006/relationships/tags" Target="../tags/tag1140.xml"/><Relationship Id="rId4" Type="http://schemas.openxmlformats.org/officeDocument/2006/relationships/image" Target="../media/image352.jpeg"/><Relationship Id="rId3" Type="http://schemas.openxmlformats.org/officeDocument/2006/relationships/tags" Target="../tags/tag1139.xml"/><Relationship Id="rId2" Type="http://schemas.openxmlformats.org/officeDocument/2006/relationships/tags" Target="../tags/tag113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99.xml.rels><?xml version="1.0" encoding="UTF-8" standalone="yes"?>
<Relationships xmlns="http://schemas.openxmlformats.org/package/2006/relationships"><Relationship Id="rId9" Type="http://schemas.openxmlformats.org/officeDocument/2006/relationships/tags" Target="../tags/tag1147.xml"/><Relationship Id="rId8" Type="http://schemas.openxmlformats.org/officeDocument/2006/relationships/image" Target="../media/image357.png"/><Relationship Id="rId7" Type="http://schemas.openxmlformats.org/officeDocument/2006/relationships/tags" Target="../tags/tag1146.xml"/><Relationship Id="rId6" Type="http://schemas.openxmlformats.org/officeDocument/2006/relationships/image" Target="../media/image356.png"/><Relationship Id="rId5" Type="http://schemas.openxmlformats.org/officeDocument/2006/relationships/tags" Target="../tags/tag1145.xml"/><Relationship Id="rId4" Type="http://schemas.openxmlformats.org/officeDocument/2006/relationships/image" Target="../media/image355.png"/><Relationship Id="rId3" Type="http://schemas.openxmlformats.org/officeDocument/2006/relationships/tags" Target="../tags/tag1144.xml"/><Relationship Id="rId2" Type="http://schemas.openxmlformats.org/officeDocument/2006/relationships/tags" Target="../tags/tag1143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148.xml"/><Relationship Id="rId10" Type="http://schemas.openxmlformats.org/officeDocument/2006/relationships/image" Target="../media/image358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8.png"/><Relationship Id="rId3" Type="http://schemas.openxmlformats.org/officeDocument/2006/relationships/tags" Target="../tags/tag114.xml"/><Relationship Id="rId2" Type="http://schemas.openxmlformats.org/officeDocument/2006/relationships/image" Target="../media/image7.png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51.xml"/><Relationship Id="rId4" Type="http://schemas.openxmlformats.org/officeDocument/2006/relationships/image" Target="../media/image47.png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image" Target="../media/image5.png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52.xml"/><Relationship Id="rId6" Type="http://schemas.openxmlformats.org/officeDocument/2006/relationships/image" Target="../media/image360.png"/><Relationship Id="rId5" Type="http://schemas.openxmlformats.org/officeDocument/2006/relationships/tags" Target="../tags/tag1151.xml"/><Relationship Id="rId4" Type="http://schemas.openxmlformats.org/officeDocument/2006/relationships/image" Target="../media/image359.png"/><Relationship Id="rId3" Type="http://schemas.openxmlformats.org/officeDocument/2006/relationships/tags" Target="../tags/tag1150.xml"/><Relationship Id="rId2" Type="http://schemas.openxmlformats.org/officeDocument/2006/relationships/tags" Target="../tags/tag1149.xml"/><Relationship Id="rId1" Type="http://schemas.openxmlformats.org/officeDocument/2006/relationships/image" Target="../media/image5.png"/></Relationships>
</file>

<file path=ppt/slides/_rels/slide20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56.xml"/><Relationship Id="rId5" Type="http://schemas.openxmlformats.org/officeDocument/2006/relationships/tags" Target="../tags/tag1155.xml"/><Relationship Id="rId4" Type="http://schemas.openxmlformats.org/officeDocument/2006/relationships/image" Target="../media/image361.png"/><Relationship Id="rId3" Type="http://schemas.openxmlformats.org/officeDocument/2006/relationships/tags" Target="../tags/tag1154.xml"/><Relationship Id="rId2" Type="http://schemas.openxmlformats.org/officeDocument/2006/relationships/image" Target="../media/image1.png"/><Relationship Id="rId1" Type="http://schemas.openxmlformats.org/officeDocument/2006/relationships/tags" Target="../tags/tag1153.xml"/></Relationships>
</file>

<file path=ppt/slides/_rels/slide202.xml.rels><?xml version="1.0" encoding="UTF-8" standalone="yes"?>
<Relationships xmlns="http://schemas.openxmlformats.org/package/2006/relationships"><Relationship Id="rId9" Type="http://schemas.openxmlformats.org/officeDocument/2006/relationships/tags" Target="../tags/tag1164.xml"/><Relationship Id="rId8" Type="http://schemas.openxmlformats.org/officeDocument/2006/relationships/tags" Target="../tags/tag1163.xml"/><Relationship Id="rId7" Type="http://schemas.openxmlformats.org/officeDocument/2006/relationships/tags" Target="../tags/tag1162.xml"/><Relationship Id="rId6" Type="http://schemas.openxmlformats.org/officeDocument/2006/relationships/tags" Target="../tags/tag1161.xml"/><Relationship Id="rId5" Type="http://schemas.openxmlformats.org/officeDocument/2006/relationships/tags" Target="../tags/tag1160.xml"/><Relationship Id="rId4" Type="http://schemas.openxmlformats.org/officeDocument/2006/relationships/tags" Target="../tags/tag1159.xml"/><Relationship Id="rId3" Type="http://schemas.openxmlformats.org/officeDocument/2006/relationships/tags" Target="../tags/tag1158.xml"/><Relationship Id="rId2" Type="http://schemas.openxmlformats.org/officeDocument/2006/relationships/tags" Target="../tags/tag1157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66.xml"/><Relationship Id="rId11" Type="http://schemas.openxmlformats.org/officeDocument/2006/relationships/image" Target="../media/image9.png"/><Relationship Id="rId10" Type="http://schemas.openxmlformats.org/officeDocument/2006/relationships/tags" Target="../tags/tag1165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53.xml"/><Relationship Id="rId2" Type="http://schemas.openxmlformats.org/officeDocument/2006/relationships/image" Target="../media/image33.png"/><Relationship Id="rId1" Type="http://schemas.openxmlformats.org/officeDocument/2006/relationships/tags" Target="../tags/tag25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image" Target="../media/image48.png"/><Relationship Id="rId7" Type="http://schemas.openxmlformats.org/officeDocument/2006/relationships/tags" Target="../tags/tag257.xml"/><Relationship Id="rId6" Type="http://schemas.openxmlformats.org/officeDocument/2006/relationships/image" Target="../media/image43.png"/><Relationship Id="rId5" Type="http://schemas.openxmlformats.org/officeDocument/2006/relationships/tags" Target="../tags/tag256.xml"/><Relationship Id="rId4" Type="http://schemas.openxmlformats.org/officeDocument/2006/relationships/image" Target="../media/image42.png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tags" Target="../tags/tag265.xml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284.xml"/><Relationship Id="rId27" Type="http://schemas.openxmlformats.org/officeDocument/2006/relationships/image" Target="../media/image50.png"/><Relationship Id="rId26" Type="http://schemas.openxmlformats.org/officeDocument/2006/relationships/tags" Target="../tags/tag283.xml"/><Relationship Id="rId25" Type="http://schemas.openxmlformats.org/officeDocument/2006/relationships/tags" Target="../tags/tag282.xml"/><Relationship Id="rId24" Type="http://schemas.openxmlformats.org/officeDocument/2006/relationships/tags" Target="../tags/tag281.xml"/><Relationship Id="rId23" Type="http://schemas.openxmlformats.org/officeDocument/2006/relationships/tags" Target="../tags/tag280.xml"/><Relationship Id="rId22" Type="http://schemas.openxmlformats.org/officeDocument/2006/relationships/tags" Target="../tags/tag279.xml"/><Relationship Id="rId21" Type="http://schemas.openxmlformats.org/officeDocument/2006/relationships/tags" Target="../tags/tag278.xml"/><Relationship Id="rId20" Type="http://schemas.openxmlformats.org/officeDocument/2006/relationships/tags" Target="../tags/tag277.xml"/><Relationship Id="rId2" Type="http://schemas.openxmlformats.org/officeDocument/2006/relationships/image" Target="../media/image49.png"/><Relationship Id="rId19" Type="http://schemas.openxmlformats.org/officeDocument/2006/relationships/tags" Target="../tags/tag276.xml"/><Relationship Id="rId18" Type="http://schemas.openxmlformats.org/officeDocument/2006/relationships/tags" Target="../tags/tag275.xml"/><Relationship Id="rId17" Type="http://schemas.openxmlformats.org/officeDocument/2006/relationships/tags" Target="../tags/tag274.xml"/><Relationship Id="rId16" Type="http://schemas.openxmlformats.org/officeDocument/2006/relationships/tags" Target="../tags/tag273.xml"/><Relationship Id="rId15" Type="http://schemas.openxmlformats.org/officeDocument/2006/relationships/tags" Target="../tags/tag272.xml"/><Relationship Id="rId14" Type="http://schemas.openxmlformats.org/officeDocument/2006/relationships/tags" Target="../tags/tag271.xml"/><Relationship Id="rId13" Type="http://schemas.openxmlformats.org/officeDocument/2006/relationships/tags" Target="../tags/tag270.xml"/><Relationship Id="rId12" Type="http://schemas.openxmlformats.org/officeDocument/2006/relationships/tags" Target="../tags/tag269.xml"/><Relationship Id="rId11" Type="http://schemas.openxmlformats.org/officeDocument/2006/relationships/tags" Target="../tags/tag268.xml"/><Relationship Id="rId10" Type="http://schemas.openxmlformats.org/officeDocument/2006/relationships/tags" Target="../tags/tag267.xml"/><Relationship Id="rId1" Type="http://schemas.openxmlformats.org/officeDocument/2006/relationships/tags" Target="../tags/tag259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6.xml"/><Relationship Id="rId4" Type="http://schemas.openxmlformats.org/officeDocument/2006/relationships/image" Target="../media/image52.jpeg"/><Relationship Id="rId3" Type="http://schemas.openxmlformats.org/officeDocument/2006/relationships/image" Target="../media/image51.png"/><Relationship Id="rId2" Type="http://schemas.openxmlformats.org/officeDocument/2006/relationships/tags" Target="../tags/tag285.xml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image" Target="../media/image56.png"/><Relationship Id="rId7" Type="http://schemas.openxmlformats.org/officeDocument/2006/relationships/tags" Target="../tags/tag289.xml"/><Relationship Id="rId6" Type="http://schemas.openxmlformats.org/officeDocument/2006/relationships/image" Target="../media/image55.png"/><Relationship Id="rId5" Type="http://schemas.openxmlformats.org/officeDocument/2006/relationships/tags" Target="../tags/tag288.xml"/><Relationship Id="rId4" Type="http://schemas.openxmlformats.org/officeDocument/2006/relationships/image" Target="../media/image54.webp"/><Relationship Id="rId3" Type="http://schemas.openxmlformats.org/officeDocument/2006/relationships/image" Target="../media/image53.png"/><Relationship Id="rId2" Type="http://schemas.openxmlformats.org/officeDocument/2006/relationships/tags" Target="../tags/tag28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2.xml"/><Relationship Id="rId3" Type="http://schemas.openxmlformats.org/officeDocument/2006/relationships/image" Target="../media/image57.png"/><Relationship Id="rId2" Type="http://schemas.openxmlformats.org/officeDocument/2006/relationships/tags" Target="../tags/tag291.xml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4.xml"/><Relationship Id="rId3" Type="http://schemas.openxmlformats.org/officeDocument/2006/relationships/image" Target="../media/image58.png"/><Relationship Id="rId2" Type="http://schemas.openxmlformats.org/officeDocument/2006/relationships/tags" Target="../tags/tag293.xml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6.xml"/><Relationship Id="rId3" Type="http://schemas.openxmlformats.org/officeDocument/2006/relationships/image" Target="../media/image59.png"/><Relationship Id="rId2" Type="http://schemas.openxmlformats.org/officeDocument/2006/relationships/tags" Target="../tags/tag295.xml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00.xml"/><Relationship Id="rId7" Type="http://schemas.openxmlformats.org/officeDocument/2006/relationships/image" Target="../media/image62.jpeg"/><Relationship Id="rId6" Type="http://schemas.openxmlformats.org/officeDocument/2006/relationships/tags" Target="../tags/tag299.xml"/><Relationship Id="rId5" Type="http://schemas.openxmlformats.org/officeDocument/2006/relationships/image" Target="../media/image61.png"/><Relationship Id="rId4" Type="http://schemas.openxmlformats.org/officeDocument/2006/relationships/tags" Target="../tags/tag298.xml"/><Relationship Id="rId3" Type="http://schemas.openxmlformats.org/officeDocument/2006/relationships/image" Target="../media/image60.png"/><Relationship Id="rId2" Type="http://schemas.openxmlformats.org/officeDocument/2006/relationships/tags" Target="../tags/tag297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145.xml"/><Relationship Id="rId30" Type="http://schemas.openxmlformats.org/officeDocument/2006/relationships/tags" Target="../tags/tag144.xml"/><Relationship Id="rId3" Type="http://schemas.openxmlformats.org/officeDocument/2006/relationships/tags" Target="../tags/tag118.xml"/><Relationship Id="rId29" Type="http://schemas.openxmlformats.org/officeDocument/2006/relationships/tags" Target="../tags/tag143.xml"/><Relationship Id="rId28" Type="http://schemas.openxmlformats.org/officeDocument/2006/relationships/tags" Target="../tags/tag142.xml"/><Relationship Id="rId27" Type="http://schemas.openxmlformats.org/officeDocument/2006/relationships/tags" Target="../tags/tag141.xml"/><Relationship Id="rId26" Type="http://schemas.openxmlformats.org/officeDocument/2006/relationships/tags" Target="../tags/tag140.xml"/><Relationship Id="rId25" Type="http://schemas.openxmlformats.org/officeDocument/2006/relationships/tags" Target="../tags/tag139.xml"/><Relationship Id="rId24" Type="http://schemas.openxmlformats.org/officeDocument/2006/relationships/tags" Target="../tags/tag138.xml"/><Relationship Id="rId23" Type="http://schemas.openxmlformats.org/officeDocument/2006/relationships/tags" Target="../tags/tag137.xml"/><Relationship Id="rId22" Type="http://schemas.openxmlformats.org/officeDocument/2006/relationships/image" Target="../media/image9.png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tags" Target="../tags/tag117.xml"/><Relationship Id="rId19" Type="http://schemas.openxmlformats.org/officeDocument/2006/relationships/tags" Target="../tags/tag134.xml"/><Relationship Id="rId18" Type="http://schemas.openxmlformats.org/officeDocument/2006/relationships/tags" Target="../tags/tag133.xml"/><Relationship Id="rId17" Type="http://schemas.openxmlformats.org/officeDocument/2006/relationships/tags" Target="../tags/tag132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04.xml"/><Relationship Id="rId6" Type="http://schemas.openxmlformats.org/officeDocument/2006/relationships/image" Target="../media/image64.png"/><Relationship Id="rId5" Type="http://schemas.openxmlformats.org/officeDocument/2006/relationships/tags" Target="../tags/tag303.xml"/><Relationship Id="rId4" Type="http://schemas.openxmlformats.org/officeDocument/2006/relationships/tags" Target="../tags/tag302.xml"/><Relationship Id="rId3" Type="http://schemas.openxmlformats.org/officeDocument/2006/relationships/image" Target="../media/image63.png"/><Relationship Id="rId2" Type="http://schemas.openxmlformats.org/officeDocument/2006/relationships/tags" Target="../tags/tag301.xml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07.xml"/><Relationship Id="rId4" Type="http://schemas.openxmlformats.org/officeDocument/2006/relationships/image" Target="../media/image65.png"/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11.xml"/><Relationship Id="rId6" Type="http://schemas.openxmlformats.org/officeDocument/2006/relationships/image" Target="../media/image67.png"/><Relationship Id="rId5" Type="http://schemas.openxmlformats.org/officeDocument/2006/relationships/tags" Target="../tags/tag310.xml"/><Relationship Id="rId4" Type="http://schemas.openxmlformats.org/officeDocument/2006/relationships/image" Target="../media/image66.png"/><Relationship Id="rId3" Type="http://schemas.openxmlformats.org/officeDocument/2006/relationships/tags" Target="../tags/tag309.xml"/><Relationship Id="rId2" Type="http://schemas.openxmlformats.org/officeDocument/2006/relationships/tags" Target="../tags/tag308.xml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316.xml"/><Relationship Id="rId8" Type="http://schemas.openxmlformats.org/officeDocument/2006/relationships/image" Target="../media/image70.png"/><Relationship Id="rId7" Type="http://schemas.openxmlformats.org/officeDocument/2006/relationships/tags" Target="../tags/tag315.xml"/><Relationship Id="rId6" Type="http://schemas.openxmlformats.org/officeDocument/2006/relationships/image" Target="../media/image69.png"/><Relationship Id="rId5" Type="http://schemas.openxmlformats.org/officeDocument/2006/relationships/tags" Target="../tags/tag314.xml"/><Relationship Id="rId4" Type="http://schemas.openxmlformats.org/officeDocument/2006/relationships/image" Target="../media/image68.png"/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19.xml"/><Relationship Id="rId4" Type="http://schemas.openxmlformats.org/officeDocument/2006/relationships/image" Target="../media/image71.png"/><Relationship Id="rId3" Type="http://schemas.openxmlformats.org/officeDocument/2006/relationships/tags" Target="../tags/tag318.xml"/><Relationship Id="rId2" Type="http://schemas.openxmlformats.org/officeDocument/2006/relationships/tags" Target="../tags/tag317.xml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324.xml"/><Relationship Id="rId8" Type="http://schemas.openxmlformats.org/officeDocument/2006/relationships/image" Target="../media/image74.png"/><Relationship Id="rId7" Type="http://schemas.openxmlformats.org/officeDocument/2006/relationships/tags" Target="../tags/tag323.xml"/><Relationship Id="rId6" Type="http://schemas.openxmlformats.org/officeDocument/2006/relationships/image" Target="../media/image73.png"/><Relationship Id="rId5" Type="http://schemas.openxmlformats.org/officeDocument/2006/relationships/tags" Target="../tags/tag322.xml"/><Relationship Id="rId4" Type="http://schemas.openxmlformats.org/officeDocument/2006/relationships/image" Target="../media/image72.png"/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25.xml"/><Relationship Id="rId10" Type="http://schemas.openxmlformats.org/officeDocument/2006/relationships/image" Target="../media/image75.png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28.xml"/><Relationship Id="rId4" Type="http://schemas.openxmlformats.org/officeDocument/2006/relationships/image" Target="../media/image76.png"/><Relationship Id="rId3" Type="http://schemas.openxmlformats.org/officeDocument/2006/relationships/tags" Target="../tags/tag327.xml"/><Relationship Id="rId2" Type="http://schemas.openxmlformats.org/officeDocument/2006/relationships/tags" Target="../tags/tag326.xml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333.xml"/><Relationship Id="rId8" Type="http://schemas.openxmlformats.org/officeDocument/2006/relationships/image" Target="../media/image37.png"/><Relationship Id="rId7" Type="http://schemas.openxmlformats.org/officeDocument/2006/relationships/tags" Target="../tags/tag332.xml"/><Relationship Id="rId6" Type="http://schemas.openxmlformats.org/officeDocument/2006/relationships/image" Target="../media/image79.png"/><Relationship Id="rId5" Type="http://schemas.openxmlformats.org/officeDocument/2006/relationships/tags" Target="../tags/tag331.xml"/><Relationship Id="rId4" Type="http://schemas.openxmlformats.org/officeDocument/2006/relationships/image" Target="../media/image78.png"/><Relationship Id="rId3" Type="http://schemas.openxmlformats.org/officeDocument/2006/relationships/tags" Target="../tags/tag330.xml"/><Relationship Id="rId2" Type="http://schemas.openxmlformats.org/officeDocument/2006/relationships/image" Target="../media/image77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29.xml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37.xml"/><Relationship Id="rId5" Type="http://schemas.openxmlformats.org/officeDocument/2006/relationships/image" Target="../media/image37.png"/><Relationship Id="rId4" Type="http://schemas.openxmlformats.org/officeDocument/2006/relationships/tags" Target="../tags/tag336.xml"/><Relationship Id="rId3" Type="http://schemas.openxmlformats.org/officeDocument/2006/relationships/image" Target="../media/image38.png"/><Relationship Id="rId2" Type="http://schemas.openxmlformats.org/officeDocument/2006/relationships/tags" Target="../tags/tag335.xml"/><Relationship Id="rId1" Type="http://schemas.openxmlformats.org/officeDocument/2006/relationships/tags" Target="../tags/tag334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tags" Target="../tags/tag342.xml"/><Relationship Id="rId7" Type="http://schemas.openxmlformats.org/officeDocument/2006/relationships/image" Target="../media/image82.png"/><Relationship Id="rId6" Type="http://schemas.openxmlformats.org/officeDocument/2006/relationships/tags" Target="../tags/tag341.xml"/><Relationship Id="rId5" Type="http://schemas.openxmlformats.org/officeDocument/2006/relationships/image" Target="../media/image81.png"/><Relationship Id="rId4" Type="http://schemas.openxmlformats.org/officeDocument/2006/relationships/tags" Target="../tags/tag340.xml"/><Relationship Id="rId3" Type="http://schemas.openxmlformats.org/officeDocument/2006/relationships/image" Target="../media/image80.png"/><Relationship Id="rId2" Type="http://schemas.openxmlformats.org/officeDocument/2006/relationships/tags" Target="../tags/tag339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43.xml"/><Relationship Id="rId1" Type="http://schemas.openxmlformats.org/officeDocument/2006/relationships/tags" Target="../tags/tag33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69.xml"/><Relationship Id="rId24" Type="http://schemas.openxmlformats.org/officeDocument/2006/relationships/tags" Target="../tags/tag168.xml"/><Relationship Id="rId23" Type="http://schemas.openxmlformats.org/officeDocument/2006/relationships/tags" Target="../tags/tag167.xml"/><Relationship Id="rId22" Type="http://schemas.openxmlformats.org/officeDocument/2006/relationships/tags" Target="../tags/tag166.xml"/><Relationship Id="rId21" Type="http://schemas.openxmlformats.org/officeDocument/2006/relationships/tags" Target="../tags/tag165.xml"/><Relationship Id="rId20" Type="http://schemas.openxmlformats.org/officeDocument/2006/relationships/tags" Target="../tags/tag164.xml"/><Relationship Id="rId2" Type="http://schemas.openxmlformats.org/officeDocument/2006/relationships/tags" Target="../tags/tag146.xml"/><Relationship Id="rId19" Type="http://schemas.openxmlformats.org/officeDocument/2006/relationships/tags" Target="../tags/tag163.xml"/><Relationship Id="rId18" Type="http://schemas.openxmlformats.org/officeDocument/2006/relationships/tags" Target="../tags/tag162.xml"/><Relationship Id="rId17" Type="http://schemas.openxmlformats.org/officeDocument/2006/relationships/tags" Target="../tags/tag161.xml"/><Relationship Id="rId16" Type="http://schemas.openxmlformats.org/officeDocument/2006/relationships/tags" Target="../tags/tag160.xml"/><Relationship Id="rId15" Type="http://schemas.openxmlformats.org/officeDocument/2006/relationships/tags" Target="../tags/tag159.xml"/><Relationship Id="rId14" Type="http://schemas.openxmlformats.org/officeDocument/2006/relationships/tags" Target="../tags/tag158.xml"/><Relationship Id="rId13" Type="http://schemas.openxmlformats.org/officeDocument/2006/relationships/tags" Target="../tags/tag157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47.xml"/><Relationship Id="rId5" Type="http://schemas.openxmlformats.org/officeDocument/2006/relationships/image" Target="../media/image84.png"/><Relationship Id="rId4" Type="http://schemas.openxmlformats.org/officeDocument/2006/relationships/tags" Target="../tags/tag346.xml"/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53.xml"/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image" Target="../media/image85.png"/><Relationship Id="rId2" Type="http://schemas.openxmlformats.org/officeDocument/2006/relationships/tags" Target="../tags/tag349.xml"/><Relationship Id="rId1" Type="http://schemas.openxmlformats.org/officeDocument/2006/relationships/tags" Target="../tags/tag34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59.xml"/><Relationship Id="rId6" Type="http://schemas.openxmlformats.org/officeDocument/2006/relationships/tags" Target="../tags/tag358.xml"/><Relationship Id="rId5" Type="http://schemas.openxmlformats.org/officeDocument/2006/relationships/tags" Target="../tags/tag357.xml"/><Relationship Id="rId4" Type="http://schemas.openxmlformats.org/officeDocument/2006/relationships/tags" Target="../tags/tag356.xml"/><Relationship Id="rId3" Type="http://schemas.openxmlformats.org/officeDocument/2006/relationships/image" Target="../media/image86.png"/><Relationship Id="rId2" Type="http://schemas.openxmlformats.org/officeDocument/2006/relationships/tags" Target="../tags/tag355.xml"/><Relationship Id="rId1" Type="http://schemas.openxmlformats.org/officeDocument/2006/relationships/tags" Target="../tags/tag35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65.xml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tags" Target="../tags/tag362.xml"/><Relationship Id="rId3" Type="http://schemas.openxmlformats.org/officeDocument/2006/relationships/image" Target="../media/image87.png"/><Relationship Id="rId2" Type="http://schemas.openxmlformats.org/officeDocument/2006/relationships/tags" Target="../tags/tag361.xml"/><Relationship Id="rId1" Type="http://schemas.openxmlformats.org/officeDocument/2006/relationships/tags" Target="../tags/tag360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.png"/><Relationship Id="rId8" Type="http://schemas.openxmlformats.org/officeDocument/2006/relationships/tags" Target="../tags/tag370.xml"/><Relationship Id="rId7" Type="http://schemas.openxmlformats.org/officeDocument/2006/relationships/image" Target="../media/image90.png"/><Relationship Id="rId6" Type="http://schemas.openxmlformats.org/officeDocument/2006/relationships/tags" Target="../tags/tag369.xml"/><Relationship Id="rId5" Type="http://schemas.openxmlformats.org/officeDocument/2006/relationships/image" Target="../media/image89.png"/><Relationship Id="rId4" Type="http://schemas.openxmlformats.org/officeDocument/2006/relationships/tags" Target="../tags/tag368.xml"/><Relationship Id="rId3" Type="http://schemas.openxmlformats.org/officeDocument/2006/relationships/image" Target="../media/image88.png"/><Relationship Id="rId2" Type="http://schemas.openxmlformats.org/officeDocument/2006/relationships/tags" Target="../tags/tag367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372.xml"/><Relationship Id="rId11" Type="http://schemas.openxmlformats.org/officeDocument/2006/relationships/image" Target="../media/image92.png"/><Relationship Id="rId10" Type="http://schemas.openxmlformats.org/officeDocument/2006/relationships/tags" Target="../tags/tag371.xml"/><Relationship Id="rId1" Type="http://schemas.openxmlformats.org/officeDocument/2006/relationships/tags" Target="../tags/tag36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76.xml"/><Relationship Id="rId6" Type="http://schemas.openxmlformats.org/officeDocument/2006/relationships/image" Target="../media/image95.png"/><Relationship Id="rId5" Type="http://schemas.openxmlformats.org/officeDocument/2006/relationships/tags" Target="../tags/tag375.xml"/><Relationship Id="rId4" Type="http://schemas.openxmlformats.org/officeDocument/2006/relationships/image" Target="../media/image94.png"/><Relationship Id="rId3" Type="http://schemas.openxmlformats.org/officeDocument/2006/relationships/tags" Target="../tags/tag374.xml"/><Relationship Id="rId2" Type="http://schemas.openxmlformats.org/officeDocument/2006/relationships/image" Target="../media/image93.png"/><Relationship Id="rId1" Type="http://schemas.openxmlformats.org/officeDocument/2006/relationships/tags" Target="../tags/tag373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78.xml"/><Relationship Id="rId2" Type="http://schemas.openxmlformats.org/officeDocument/2006/relationships/image" Target="../media/image96.png"/><Relationship Id="rId1" Type="http://schemas.openxmlformats.org/officeDocument/2006/relationships/tags" Target="../tags/tag377.xml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1.xml"/><Relationship Id="rId4" Type="http://schemas.openxmlformats.org/officeDocument/2006/relationships/image" Target="../media/image98.png"/><Relationship Id="rId3" Type="http://schemas.openxmlformats.org/officeDocument/2006/relationships/tags" Target="../tags/tag380.xml"/><Relationship Id="rId2" Type="http://schemas.openxmlformats.org/officeDocument/2006/relationships/image" Target="../media/image97.png"/><Relationship Id="rId1" Type="http://schemas.openxmlformats.org/officeDocument/2006/relationships/tags" Target="../tags/tag379.xml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4.xml"/><Relationship Id="rId4" Type="http://schemas.openxmlformats.org/officeDocument/2006/relationships/image" Target="../media/image100.png"/><Relationship Id="rId3" Type="http://schemas.openxmlformats.org/officeDocument/2006/relationships/tags" Target="../tags/tag383.xml"/><Relationship Id="rId2" Type="http://schemas.openxmlformats.org/officeDocument/2006/relationships/image" Target="../media/image99.png"/><Relationship Id="rId1" Type="http://schemas.openxmlformats.org/officeDocument/2006/relationships/tags" Target="../tags/tag38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88.xml"/><Relationship Id="rId6" Type="http://schemas.openxmlformats.org/officeDocument/2006/relationships/image" Target="../media/image103.png"/><Relationship Id="rId5" Type="http://schemas.openxmlformats.org/officeDocument/2006/relationships/tags" Target="../tags/tag387.xml"/><Relationship Id="rId4" Type="http://schemas.openxmlformats.org/officeDocument/2006/relationships/image" Target="../media/image102.png"/><Relationship Id="rId3" Type="http://schemas.openxmlformats.org/officeDocument/2006/relationships/tags" Target="../tags/tag386.xml"/><Relationship Id="rId2" Type="http://schemas.openxmlformats.org/officeDocument/2006/relationships/image" Target="../media/image101.png"/><Relationship Id="rId1" Type="http://schemas.openxmlformats.org/officeDocument/2006/relationships/tags" Target="../tags/tag38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91.xml"/><Relationship Id="rId4" Type="http://schemas.openxmlformats.org/officeDocument/2006/relationships/image" Target="../media/image105.png"/><Relationship Id="rId3" Type="http://schemas.openxmlformats.org/officeDocument/2006/relationships/tags" Target="../tags/tag390.xml"/><Relationship Id="rId2" Type="http://schemas.openxmlformats.org/officeDocument/2006/relationships/image" Target="../media/image104.png"/><Relationship Id="rId1" Type="http://schemas.openxmlformats.org/officeDocument/2006/relationships/tags" Target="../tags/tag389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96.xml"/><Relationship Id="rId7" Type="http://schemas.openxmlformats.org/officeDocument/2006/relationships/tags" Target="../tags/tag395.xml"/><Relationship Id="rId6" Type="http://schemas.openxmlformats.org/officeDocument/2006/relationships/image" Target="../media/image107.png"/><Relationship Id="rId5" Type="http://schemas.openxmlformats.org/officeDocument/2006/relationships/tags" Target="../tags/tag394.xml"/><Relationship Id="rId4" Type="http://schemas.openxmlformats.org/officeDocument/2006/relationships/image" Target="../media/image106.png"/><Relationship Id="rId3" Type="http://schemas.openxmlformats.org/officeDocument/2006/relationships/tags" Target="../tags/tag393.xml"/><Relationship Id="rId2" Type="http://schemas.openxmlformats.org/officeDocument/2006/relationships/tags" Target="../tags/tag392.xml"/><Relationship Id="rId1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tags" Target="../tags/tag401.xml"/><Relationship Id="rId8" Type="http://schemas.openxmlformats.org/officeDocument/2006/relationships/tags" Target="../tags/tag400.xml"/><Relationship Id="rId7" Type="http://schemas.openxmlformats.org/officeDocument/2006/relationships/image" Target="../media/image110.png"/><Relationship Id="rId6" Type="http://schemas.openxmlformats.org/officeDocument/2006/relationships/tags" Target="../tags/tag399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Relationship Id="rId3" Type="http://schemas.openxmlformats.org/officeDocument/2006/relationships/tags" Target="../tags/tag398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02.xml"/><Relationship Id="rId10" Type="http://schemas.openxmlformats.org/officeDocument/2006/relationships/image" Target="../media/image62.jpeg"/><Relationship Id="rId1" Type="http://schemas.openxmlformats.org/officeDocument/2006/relationships/tags" Target="../tags/tag397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tags" Target="../tags/tag410.xml"/><Relationship Id="rId8" Type="http://schemas.openxmlformats.org/officeDocument/2006/relationships/tags" Target="../tags/tag409.xml"/><Relationship Id="rId7" Type="http://schemas.openxmlformats.org/officeDocument/2006/relationships/tags" Target="../tags/tag408.xml"/><Relationship Id="rId6" Type="http://schemas.openxmlformats.org/officeDocument/2006/relationships/tags" Target="../tags/tag407.xml"/><Relationship Id="rId5" Type="http://schemas.openxmlformats.org/officeDocument/2006/relationships/tags" Target="../tags/tag406.xml"/><Relationship Id="rId4" Type="http://schemas.openxmlformats.org/officeDocument/2006/relationships/tags" Target="../tags/tag405.xml"/><Relationship Id="rId3" Type="http://schemas.openxmlformats.org/officeDocument/2006/relationships/tags" Target="../tags/tag404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415.xml"/><Relationship Id="rId13" Type="http://schemas.openxmlformats.org/officeDocument/2006/relationships/tags" Target="../tags/tag414.xml"/><Relationship Id="rId12" Type="http://schemas.openxmlformats.org/officeDocument/2006/relationships/tags" Target="../tags/tag413.xml"/><Relationship Id="rId11" Type="http://schemas.openxmlformats.org/officeDocument/2006/relationships/tags" Target="../tags/tag412.xml"/><Relationship Id="rId10" Type="http://schemas.openxmlformats.org/officeDocument/2006/relationships/tags" Target="../tags/tag411.xml"/><Relationship Id="rId1" Type="http://schemas.openxmlformats.org/officeDocument/2006/relationships/tags" Target="../tags/tag403.xml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21.xml"/><Relationship Id="rId7" Type="http://schemas.openxmlformats.org/officeDocument/2006/relationships/tags" Target="../tags/tag420.xml"/><Relationship Id="rId6" Type="http://schemas.openxmlformats.org/officeDocument/2006/relationships/tags" Target="../tags/tag419.xml"/><Relationship Id="rId5" Type="http://schemas.openxmlformats.org/officeDocument/2006/relationships/image" Target="../media/image112.png"/><Relationship Id="rId4" Type="http://schemas.openxmlformats.org/officeDocument/2006/relationships/tags" Target="../tags/tag418.xml"/><Relationship Id="rId3" Type="http://schemas.openxmlformats.org/officeDocument/2006/relationships/image" Target="../media/image111.png"/><Relationship Id="rId2" Type="http://schemas.openxmlformats.org/officeDocument/2006/relationships/tags" Target="../tags/tag417.xml"/><Relationship Id="rId1" Type="http://schemas.openxmlformats.org/officeDocument/2006/relationships/tags" Target="../tags/tag416.xml"/></Relationships>
</file>

<file path=ppt/slides/_rels/slide5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25.xml"/><Relationship Id="rId5" Type="http://schemas.openxmlformats.org/officeDocument/2006/relationships/image" Target="../media/image114.png"/><Relationship Id="rId4" Type="http://schemas.openxmlformats.org/officeDocument/2006/relationships/tags" Target="../tags/tag424.xml"/><Relationship Id="rId3" Type="http://schemas.openxmlformats.org/officeDocument/2006/relationships/image" Target="../media/image113.png"/><Relationship Id="rId2" Type="http://schemas.openxmlformats.org/officeDocument/2006/relationships/tags" Target="../tags/tag423.xml"/><Relationship Id="rId1" Type="http://schemas.openxmlformats.org/officeDocument/2006/relationships/tags" Target="../tags/tag422.xml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30.xml"/><Relationship Id="rId7" Type="http://schemas.openxmlformats.org/officeDocument/2006/relationships/image" Target="../media/image117.png"/><Relationship Id="rId6" Type="http://schemas.openxmlformats.org/officeDocument/2006/relationships/tags" Target="../tags/tag429.xml"/><Relationship Id="rId5" Type="http://schemas.openxmlformats.org/officeDocument/2006/relationships/image" Target="../media/image116.png"/><Relationship Id="rId4" Type="http://schemas.openxmlformats.org/officeDocument/2006/relationships/tags" Target="../tags/tag428.xml"/><Relationship Id="rId3" Type="http://schemas.openxmlformats.org/officeDocument/2006/relationships/image" Target="../media/image115.png"/><Relationship Id="rId2" Type="http://schemas.openxmlformats.org/officeDocument/2006/relationships/tags" Target="../tags/tag427.xml"/><Relationship Id="rId1" Type="http://schemas.openxmlformats.org/officeDocument/2006/relationships/tags" Target="../tags/tag426.xml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33.xml"/><Relationship Id="rId3" Type="http://schemas.openxmlformats.org/officeDocument/2006/relationships/image" Target="../media/image118.png"/><Relationship Id="rId2" Type="http://schemas.openxmlformats.org/officeDocument/2006/relationships/tags" Target="../tags/tag432.xml"/><Relationship Id="rId1" Type="http://schemas.openxmlformats.org/officeDocument/2006/relationships/tags" Target="../tags/tag431.xml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36.xml"/><Relationship Id="rId4" Type="http://schemas.openxmlformats.org/officeDocument/2006/relationships/image" Target="../media/image36.png"/><Relationship Id="rId3" Type="http://schemas.openxmlformats.org/officeDocument/2006/relationships/tags" Target="../tags/tag435.xml"/><Relationship Id="rId2" Type="http://schemas.openxmlformats.org/officeDocument/2006/relationships/tags" Target="../tags/tag434.xml"/><Relationship Id="rId1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tags" Target="../tags/tag444.xml"/><Relationship Id="rId8" Type="http://schemas.openxmlformats.org/officeDocument/2006/relationships/tags" Target="../tags/tag443.xml"/><Relationship Id="rId7" Type="http://schemas.openxmlformats.org/officeDocument/2006/relationships/tags" Target="../tags/tag442.xml"/><Relationship Id="rId6" Type="http://schemas.openxmlformats.org/officeDocument/2006/relationships/tags" Target="../tags/tag441.xml"/><Relationship Id="rId5" Type="http://schemas.openxmlformats.org/officeDocument/2006/relationships/tags" Target="../tags/tag440.xml"/><Relationship Id="rId4" Type="http://schemas.openxmlformats.org/officeDocument/2006/relationships/tags" Target="../tags/tag439.xml"/><Relationship Id="rId3" Type="http://schemas.openxmlformats.org/officeDocument/2006/relationships/tags" Target="../tags/tag438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449.xml"/><Relationship Id="rId13" Type="http://schemas.openxmlformats.org/officeDocument/2006/relationships/tags" Target="../tags/tag448.xml"/><Relationship Id="rId12" Type="http://schemas.openxmlformats.org/officeDocument/2006/relationships/tags" Target="../tags/tag447.xml"/><Relationship Id="rId11" Type="http://schemas.openxmlformats.org/officeDocument/2006/relationships/tags" Target="../tags/tag446.xml"/><Relationship Id="rId10" Type="http://schemas.openxmlformats.org/officeDocument/2006/relationships/tags" Target="../tags/tag445.xml"/><Relationship Id="rId1" Type="http://schemas.openxmlformats.org/officeDocument/2006/relationships/tags" Target="../tags/tag4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7.xml"/><Relationship Id="rId1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tags" Target="../tags/tag457.xml"/><Relationship Id="rId8" Type="http://schemas.openxmlformats.org/officeDocument/2006/relationships/tags" Target="../tags/tag456.xml"/><Relationship Id="rId7" Type="http://schemas.openxmlformats.org/officeDocument/2006/relationships/tags" Target="../tags/tag455.xml"/><Relationship Id="rId6" Type="http://schemas.openxmlformats.org/officeDocument/2006/relationships/tags" Target="../tags/tag454.xml"/><Relationship Id="rId5" Type="http://schemas.openxmlformats.org/officeDocument/2006/relationships/tags" Target="../tags/tag453.xml"/><Relationship Id="rId4" Type="http://schemas.openxmlformats.org/officeDocument/2006/relationships/tags" Target="../tags/tag452.xml"/><Relationship Id="rId3" Type="http://schemas.openxmlformats.org/officeDocument/2006/relationships/tags" Target="../tags/tag451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473.xml"/><Relationship Id="rId24" Type="http://schemas.openxmlformats.org/officeDocument/2006/relationships/tags" Target="../tags/tag472.xml"/><Relationship Id="rId23" Type="http://schemas.openxmlformats.org/officeDocument/2006/relationships/tags" Target="../tags/tag471.xml"/><Relationship Id="rId22" Type="http://schemas.openxmlformats.org/officeDocument/2006/relationships/tags" Target="../tags/tag470.xml"/><Relationship Id="rId21" Type="http://schemas.openxmlformats.org/officeDocument/2006/relationships/tags" Target="../tags/tag469.xml"/><Relationship Id="rId20" Type="http://schemas.openxmlformats.org/officeDocument/2006/relationships/tags" Target="../tags/tag468.xml"/><Relationship Id="rId2" Type="http://schemas.openxmlformats.org/officeDocument/2006/relationships/tags" Target="../tags/tag450.xml"/><Relationship Id="rId19" Type="http://schemas.openxmlformats.org/officeDocument/2006/relationships/tags" Target="../tags/tag467.xml"/><Relationship Id="rId18" Type="http://schemas.openxmlformats.org/officeDocument/2006/relationships/tags" Target="../tags/tag466.xml"/><Relationship Id="rId17" Type="http://schemas.openxmlformats.org/officeDocument/2006/relationships/tags" Target="../tags/tag465.xml"/><Relationship Id="rId16" Type="http://schemas.openxmlformats.org/officeDocument/2006/relationships/tags" Target="../tags/tag464.xml"/><Relationship Id="rId15" Type="http://schemas.openxmlformats.org/officeDocument/2006/relationships/tags" Target="../tags/tag463.xml"/><Relationship Id="rId14" Type="http://schemas.openxmlformats.org/officeDocument/2006/relationships/tags" Target="../tags/tag462.xml"/><Relationship Id="rId13" Type="http://schemas.openxmlformats.org/officeDocument/2006/relationships/tags" Target="../tags/tag461.xml"/><Relationship Id="rId12" Type="http://schemas.openxmlformats.org/officeDocument/2006/relationships/tags" Target="../tags/tag460.xml"/><Relationship Id="rId11" Type="http://schemas.openxmlformats.org/officeDocument/2006/relationships/tags" Target="../tags/tag459.xml"/><Relationship Id="rId10" Type="http://schemas.openxmlformats.org/officeDocument/2006/relationships/tags" Target="../tags/tag458.xml"/><Relationship Id="rId1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tags" Target="../tags/tag481.xml"/><Relationship Id="rId8" Type="http://schemas.openxmlformats.org/officeDocument/2006/relationships/tags" Target="../tags/tag480.xml"/><Relationship Id="rId7" Type="http://schemas.openxmlformats.org/officeDocument/2006/relationships/tags" Target="../tags/tag479.xml"/><Relationship Id="rId6" Type="http://schemas.openxmlformats.org/officeDocument/2006/relationships/tags" Target="../tags/tag478.xml"/><Relationship Id="rId5" Type="http://schemas.openxmlformats.org/officeDocument/2006/relationships/tags" Target="../tags/tag477.xml"/><Relationship Id="rId4" Type="http://schemas.openxmlformats.org/officeDocument/2006/relationships/tags" Target="../tags/tag476.xml"/><Relationship Id="rId3" Type="http://schemas.openxmlformats.org/officeDocument/2006/relationships/tags" Target="../tags/tag475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499.xml"/><Relationship Id="rId27" Type="http://schemas.openxmlformats.org/officeDocument/2006/relationships/image" Target="../media/image50.png"/><Relationship Id="rId26" Type="http://schemas.openxmlformats.org/officeDocument/2006/relationships/tags" Target="../tags/tag498.xml"/><Relationship Id="rId25" Type="http://schemas.openxmlformats.org/officeDocument/2006/relationships/tags" Target="../tags/tag497.xml"/><Relationship Id="rId24" Type="http://schemas.openxmlformats.org/officeDocument/2006/relationships/tags" Target="../tags/tag496.xml"/><Relationship Id="rId23" Type="http://schemas.openxmlformats.org/officeDocument/2006/relationships/tags" Target="../tags/tag495.xml"/><Relationship Id="rId22" Type="http://schemas.openxmlformats.org/officeDocument/2006/relationships/tags" Target="../tags/tag494.xml"/><Relationship Id="rId21" Type="http://schemas.openxmlformats.org/officeDocument/2006/relationships/tags" Target="../tags/tag493.xml"/><Relationship Id="rId20" Type="http://schemas.openxmlformats.org/officeDocument/2006/relationships/tags" Target="../tags/tag492.xml"/><Relationship Id="rId2" Type="http://schemas.openxmlformats.org/officeDocument/2006/relationships/image" Target="../media/image49.png"/><Relationship Id="rId19" Type="http://schemas.openxmlformats.org/officeDocument/2006/relationships/tags" Target="../tags/tag491.xml"/><Relationship Id="rId18" Type="http://schemas.openxmlformats.org/officeDocument/2006/relationships/tags" Target="../tags/tag490.xml"/><Relationship Id="rId17" Type="http://schemas.openxmlformats.org/officeDocument/2006/relationships/tags" Target="../tags/tag489.xml"/><Relationship Id="rId16" Type="http://schemas.openxmlformats.org/officeDocument/2006/relationships/tags" Target="../tags/tag488.xml"/><Relationship Id="rId15" Type="http://schemas.openxmlformats.org/officeDocument/2006/relationships/tags" Target="../tags/tag487.xml"/><Relationship Id="rId14" Type="http://schemas.openxmlformats.org/officeDocument/2006/relationships/tags" Target="../tags/tag486.xml"/><Relationship Id="rId13" Type="http://schemas.openxmlformats.org/officeDocument/2006/relationships/tags" Target="../tags/tag485.xml"/><Relationship Id="rId12" Type="http://schemas.openxmlformats.org/officeDocument/2006/relationships/tags" Target="../tags/tag484.xml"/><Relationship Id="rId11" Type="http://schemas.openxmlformats.org/officeDocument/2006/relationships/tags" Target="../tags/tag483.xml"/><Relationship Id="rId10" Type="http://schemas.openxmlformats.org/officeDocument/2006/relationships/tags" Target="../tags/tag482.xml"/><Relationship Id="rId1" Type="http://schemas.openxmlformats.org/officeDocument/2006/relationships/tags" Target="../tags/tag474.xml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01.xml"/><Relationship Id="rId2" Type="http://schemas.openxmlformats.org/officeDocument/2006/relationships/image" Target="../media/image119.png"/><Relationship Id="rId1" Type="http://schemas.openxmlformats.org/officeDocument/2006/relationships/tags" Target="../tags/tag500.xml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03.xml"/><Relationship Id="rId2" Type="http://schemas.openxmlformats.org/officeDocument/2006/relationships/image" Target="../media/image120.png"/><Relationship Id="rId1" Type="http://schemas.openxmlformats.org/officeDocument/2006/relationships/tags" Target="../tags/tag502.xml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05.xml"/><Relationship Id="rId2" Type="http://schemas.openxmlformats.org/officeDocument/2006/relationships/image" Target="../media/image121.png"/><Relationship Id="rId1" Type="http://schemas.openxmlformats.org/officeDocument/2006/relationships/tags" Target="../tags/tag504.xml"/></Relationships>
</file>

<file path=ppt/slides/_rels/slide6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08.xml"/><Relationship Id="rId4" Type="http://schemas.openxmlformats.org/officeDocument/2006/relationships/image" Target="../media/image123.png"/><Relationship Id="rId3" Type="http://schemas.openxmlformats.org/officeDocument/2006/relationships/tags" Target="../tags/tag507.xml"/><Relationship Id="rId2" Type="http://schemas.openxmlformats.org/officeDocument/2006/relationships/image" Target="../media/image122.png"/><Relationship Id="rId1" Type="http://schemas.openxmlformats.org/officeDocument/2006/relationships/tags" Target="../tags/tag50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12.xml"/><Relationship Id="rId6" Type="http://schemas.openxmlformats.org/officeDocument/2006/relationships/image" Target="../media/image124.png"/><Relationship Id="rId5" Type="http://schemas.openxmlformats.org/officeDocument/2006/relationships/tags" Target="../tags/tag511.xml"/><Relationship Id="rId4" Type="http://schemas.openxmlformats.org/officeDocument/2006/relationships/image" Target="../media/image37.png"/><Relationship Id="rId3" Type="http://schemas.openxmlformats.org/officeDocument/2006/relationships/tags" Target="../tags/tag510.xml"/><Relationship Id="rId2" Type="http://schemas.openxmlformats.org/officeDocument/2006/relationships/image" Target="../media/image77.png"/><Relationship Id="rId1" Type="http://schemas.openxmlformats.org/officeDocument/2006/relationships/tags" Target="../tags/tag509.xml"/></Relationships>
</file>

<file path=ppt/slides/_rels/slide6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15.xml"/><Relationship Id="rId5" Type="http://schemas.openxmlformats.org/officeDocument/2006/relationships/image" Target="../media/image126.jpeg"/><Relationship Id="rId4" Type="http://schemas.openxmlformats.org/officeDocument/2006/relationships/image" Target="../media/image125.png"/><Relationship Id="rId3" Type="http://schemas.openxmlformats.org/officeDocument/2006/relationships/tags" Target="../tags/tag514.xml"/><Relationship Id="rId2" Type="http://schemas.openxmlformats.org/officeDocument/2006/relationships/tags" Target="../tags/tag513.xml"/><Relationship Id="rId1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17.xml"/><Relationship Id="rId3" Type="http://schemas.openxmlformats.org/officeDocument/2006/relationships/image" Target="../media/image127.png"/><Relationship Id="rId2" Type="http://schemas.openxmlformats.org/officeDocument/2006/relationships/tags" Target="../tags/tag516.xml"/><Relationship Id="rId1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20.xml"/><Relationship Id="rId4" Type="http://schemas.openxmlformats.org/officeDocument/2006/relationships/image" Target="../media/image129.png"/><Relationship Id="rId3" Type="http://schemas.openxmlformats.org/officeDocument/2006/relationships/tags" Target="../tags/tag519.xml"/><Relationship Id="rId2" Type="http://schemas.openxmlformats.org/officeDocument/2006/relationships/image" Target="../media/image128.png"/><Relationship Id="rId1" Type="http://schemas.openxmlformats.org/officeDocument/2006/relationships/tags" Target="../tags/tag518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23.xml"/><Relationship Id="rId3" Type="http://schemas.openxmlformats.org/officeDocument/2006/relationships/image" Target="../media/image130.png"/><Relationship Id="rId2" Type="http://schemas.openxmlformats.org/officeDocument/2006/relationships/tags" Target="../tags/tag522.xml"/><Relationship Id="rId1" Type="http://schemas.openxmlformats.org/officeDocument/2006/relationships/tags" Target="../tags/tag521.xml"/></Relationships>
</file>

<file path=ppt/slides/_rels/slide7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27.xml"/><Relationship Id="rId5" Type="http://schemas.openxmlformats.org/officeDocument/2006/relationships/image" Target="../media/image112.png"/><Relationship Id="rId4" Type="http://schemas.openxmlformats.org/officeDocument/2006/relationships/tags" Target="../tags/tag526.xml"/><Relationship Id="rId3" Type="http://schemas.openxmlformats.org/officeDocument/2006/relationships/image" Target="../media/image111.png"/><Relationship Id="rId2" Type="http://schemas.openxmlformats.org/officeDocument/2006/relationships/tags" Target="../tags/tag525.xml"/><Relationship Id="rId1" Type="http://schemas.openxmlformats.org/officeDocument/2006/relationships/tags" Target="../tags/tag524.xml"/></Relationships>
</file>

<file path=ppt/slides/_rels/slide7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31.xml"/><Relationship Id="rId5" Type="http://schemas.openxmlformats.org/officeDocument/2006/relationships/image" Target="../media/image114.png"/><Relationship Id="rId4" Type="http://schemas.openxmlformats.org/officeDocument/2006/relationships/tags" Target="../tags/tag530.xml"/><Relationship Id="rId3" Type="http://schemas.openxmlformats.org/officeDocument/2006/relationships/image" Target="../media/image113.png"/><Relationship Id="rId2" Type="http://schemas.openxmlformats.org/officeDocument/2006/relationships/tags" Target="../tags/tag529.xml"/><Relationship Id="rId1" Type="http://schemas.openxmlformats.org/officeDocument/2006/relationships/tags" Target="../tags/tag528.xml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36.xml"/><Relationship Id="rId7" Type="http://schemas.openxmlformats.org/officeDocument/2006/relationships/image" Target="../media/image117.png"/><Relationship Id="rId6" Type="http://schemas.openxmlformats.org/officeDocument/2006/relationships/tags" Target="../tags/tag535.xml"/><Relationship Id="rId5" Type="http://schemas.openxmlformats.org/officeDocument/2006/relationships/image" Target="../media/image116.png"/><Relationship Id="rId4" Type="http://schemas.openxmlformats.org/officeDocument/2006/relationships/tags" Target="../tags/tag534.xml"/><Relationship Id="rId3" Type="http://schemas.openxmlformats.org/officeDocument/2006/relationships/image" Target="../media/image115.png"/><Relationship Id="rId2" Type="http://schemas.openxmlformats.org/officeDocument/2006/relationships/tags" Target="../tags/tag533.xml"/><Relationship Id="rId1" Type="http://schemas.openxmlformats.org/officeDocument/2006/relationships/tags" Target="../tags/tag532.xml"/></Relationships>
</file>

<file path=ppt/slides/_rels/slide7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39.xml"/><Relationship Id="rId3" Type="http://schemas.openxmlformats.org/officeDocument/2006/relationships/image" Target="../media/image131.png"/><Relationship Id="rId2" Type="http://schemas.openxmlformats.org/officeDocument/2006/relationships/tags" Target="../tags/tag538.xml"/><Relationship Id="rId1" Type="http://schemas.openxmlformats.org/officeDocument/2006/relationships/tags" Target="../tags/tag537.xml"/></Relationships>
</file>

<file path=ppt/slides/_rels/slide7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5.png"/><Relationship Id="rId8" Type="http://schemas.openxmlformats.org/officeDocument/2006/relationships/tags" Target="../tags/tag544.xml"/><Relationship Id="rId7" Type="http://schemas.openxmlformats.org/officeDocument/2006/relationships/image" Target="../media/image134.png"/><Relationship Id="rId6" Type="http://schemas.openxmlformats.org/officeDocument/2006/relationships/tags" Target="../tags/tag543.xml"/><Relationship Id="rId5" Type="http://schemas.openxmlformats.org/officeDocument/2006/relationships/image" Target="../media/image133.png"/><Relationship Id="rId4" Type="http://schemas.openxmlformats.org/officeDocument/2006/relationships/tags" Target="../tags/tag542.xml"/><Relationship Id="rId3" Type="http://schemas.openxmlformats.org/officeDocument/2006/relationships/image" Target="../media/image132.png"/><Relationship Id="rId2" Type="http://schemas.openxmlformats.org/officeDocument/2006/relationships/tags" Target="../tags/tag54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545.xml"/><Relationship Id="rId1" Type="http://schemas.openxmlformats.org/officeDocument/2006/relationships/tags" Target="../tags/tag540.xml"/></Relationships>
</file>

<file path=ppt/slides/_rels/slide7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48.xml"/><Relationship Id="rId3" Type="http://schemas.openxmlformats.org/officeDocument/2006/relationships/image" Target="../media/image136.png"/><Relationship Id="rId2" Type="http://schemas.openxmlformats.org/officeDocument/2006/relationships/tags" Target="../tags/tag547.xml"/><Relationship Id="rId1" Type="http://schemas.openxmlformats.org/officeDocument/2006/relationships/tags" Target="../tags/tag546.xml"/></Relationships>
</file>

<file path=ppt/slides/_rels/slide7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51.xml"/><Relationship Id="rId3" Type="http://schemas.openxmlformats.org/officeDocument/2006/relationships/image" Target="../media/image137.png"/><Relationship Id="rId2" Type="http://schemas.openxmlformats.org/officeDocument/2006/relationships/tags" Target="../tags/tag550.xml"/><Relationship Id="rId1" Type="http://schemas.openxmlformats.org/officeDocument/2006/relationships/tags" Target="../tags/tag549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55.xml"/><Relationship Id="rId6" Type="http://schemas.openxmlformats.org/officeDocument/2006/relationships/image" Target="../media/image139.png"/><Relationship Id="rId5" Type="http://schemas.openxmlformats.org/officeDocument/2006/relationships/tags" Target="../tags/tag554.xml"/><Relationship Id="rId4" Type="http://schemas.openxmlformats.org/officeDocument/2006/relationships/image" Target="../media/image138.png"/><Relationship Id="rId3" Type="http://schemas.openxmlformats.org/officeDocument/2006/relationships/tags" Target="../tags/tag553.xml"/><Relationship Id="rId2" Type="http://schemas.openxmlformats.org/officeDocument/2006/relationships/tags" Target="../tags/tag552.xml"/><Relationship Id="rId1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59.xml"/><Relationship Id="rId6" Type="http://schemas.openxmlformats.org/officeDocument/2006/relationships/image" Target="../media/image141.png"/><Relationship Id="rId5" Type="http://schemas.openxmlformats.org/officeDocument/2006/relationships/tags" Target="../tags/tag558.xml"/><Relationship Id="rId4" Type="http://schemas.openxmlformats.org/officeDocument/2006/relationships/image" Target="../media/image140.png"/><Relationship Id="rId3" Type="http://schemas.openxmlformats.org/officeDocument/2006/relationships/tags" Target="../tags/tag557.xml"/><Relationship Id="rId2" Type="http://schemas.openxmlformats.org/officeDocument/2006/relationships/tags" Target="../tags/tag556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99.xml"/><Relationship Id="rId2" Type="http://schemas.openxmlformats.org/officeDocument/2006/relationships/tags" Target="../tags/tag184.xml"/><Relationship Id="rId19" Type="http://schemas.openxmlformats.org/officeDocument/2006/relationships/tags" Target="../tags/tag198.xml"/><Relationship Id="rId18" Type="http://schemas.openxmlformats.org/officeDocument/2006/relationships/tags" Target="../tags/tag197.xml"/><Relationship Id="rId17" Type="http://schemas.openxmlformats.org/officeDocument/2006/relationships/tags" Target="../tags/tag196.xml"/><Relationship Id="rId16" Type="http://schemas.openxmlformats.org/officeDocument/2006/relationships/image" Target="../media/image12.png"/><Relationship Id="rId15" Type="http://schemas.openxmlformats.org/officeDocument/2006/relationships/tags" Target="../tags/tag195.xml"/><Relationship Id="rId14" Type="http://schemas.openxmlformats.org/officeDocument/2006/relationships/image" Target="../media/image11.png"/><Relationship Id="rId13" Type="http://schemas.openxmlformats.org/officeDocument/2006/relationships/tags" Target="../tags/tag194.xml"/><Relationship Id="rId12" Type="http://schemas.openxmlformats.org/officeDocument/2006/relationships/image" Target="../media/image10.png"/><Relationship Id="rId11" Type="http://schemas.openxmlformats.org/officeDocument/2006/relationships/tags" Target="../tags/tag193.xml"/><Relationship Id="rId10" Type="http://schemas.openxmlformats.org/officeDocument/2006/relationships/tags" Target="../tags/tag192.xml"/><Relationship Id="rId1" Type="http://schemas.openxmlformats.org/officeDocument/2006/relationships/tags" Target="../tags/tag18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63.xml"/><Relationship Id="rId6" Type="http://schemas.openxmlformats.org/officeDocument/2006/relationships/image" Target="../media/image143.png"/><Relationship Id="rId5" Type="http://schemas.openxmlformats.org/officeDocument/2006/relationships/tags" Target="../tags/tag562.xml"/><Relationship Id="rId4" Type="http://schemas.openxmlformats.org/officeDocument/2006/relationships/image" Target="../media/image142.png"/><Relationship Id="rId3" Type="http://schemas.openxmlformats.org/officeDocument/2006/relationships/tags" Target="../tags/tag561.xml"/><Relationship Id="rId2" Type="http://schemas.openxmlformats.org/officeDocument/2006/relationships/tags" Target="../tags/tag560.xml"/><Relationship Id="rId1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9" Type="http://schemas.openxmlformats.org/officeDocument/2006/relationships/tags" Target="../tags/tag568.xml"/><Relationship Id="rId8" Type="http://schemas.openxmlformats.org/officeDocument/2006/relationships/image" Target="../media/image146.png"/><Relationship Id="rId7" Type="http://schemas.openxmlformats.org/officeDocument/2006/relationships/tags" Target="../tags/tag567.xml"/><Relationship Id="rId6" Type="http://schemas.openxmlformats.org/officeDocument/2006/relationships/image" Target="../media/image145.png"/><Relationship Id="rId5" Type="http://schemas.openxmlformats.org/officeDocument/2006/relationships/tags" Target="../tags/tag566.xml"/><Relationship Id="rId4" Type="http://schemas.openxmlformats.org/officeDocument/2006/relationships/image" Target="../media/image144.png"/><Relationship Id="rId3" Type="http://schemas.openxmlformats.org/officeDocument/2006/relationships/tags" Target="../tags/tag565.xml"/><Relationship Id="rId2" Type="http://schemas.openxmlformats.org/officeDocument/2006/relationships/tags" Target="../tags/tag56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569.xml"/><Relationship Id="rId10" Type="http://schemas.openxmlformats.org/officeDocument/2006/relationships/image" Target="../media/image147.png"/><Relationship Id="rId1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9" Type="http://schemas.openxmlformats.org/officeDocument/2006/relationships/tags" Target="../tags/tag574.xml"/><Relationship Id="rId8" Type="http://schemas.openxmlformats.org/officeDocument/2006/relationships/image" Target="../media/image150.png"/><Relationship Id="rId7" Type="http://schemas.openxmlformats.org/officeDocument/2006/relationships/tags" Target="../tags/tag573.xml"/><Relationship Id="rId6" Type="http://schemas.openxmlformats.org/officeDocument/2006/relationships/image" Target="../media/image149.png"/><Relationship Id="rId5" Type="http://schemas.openxmlformats.org/officeDocument/2006/relationships/tags" Target="../tags/tag572.xml"/><Relationship Id="rId4" Type="http://schemas.openxmlformats.org/officeDocument/2006/relationships/image" Target="../media/image148.png"/><Relationship Id="rId3" Type="http://schemas.openxmlformats.org/officeDocument/2006/relationships/tags" Target="../tags/tag571.xml"/><Relationship Id="rId2" Type="http://schemas.openxmlformats.org/officeDocument/2006/relationships/tags" Target="../tags/tag570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575.xml"/><Relationship Id="rId10" Type="http://schemas.openxmlformats.org/officeDocument/2006/relationships/image" Target="../media/image151.png"/><Relationship Id="rId1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6.xml"/><Relationship Id="rId1" Type="http://schemas.openxmlformats.org/officeDocument/2006/relationships/image" Target="../media/image152.jpeg"/></Relationships>
</file>

<file path=ppt/slides/_rels/slide8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78.xml"/><Relationship Id="rId4" Type="http://schemas.openxmlformats.org/officeDocument/2006/relationships/image" Target="../media/image154.png"/><Relationship Id="rId3" Type="http://schemas.openxmlformats.org/officeDocument/2006/relationships/image" Target="../media/image153.png"/><Relationship Id="rId2" Type="http://schemas.openxmlformats.org/officeDocument/2006/relationships/tags" Target="../tags/tag577.xml"/><Relationship Id="rId1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9" Type="http://schemas.openxmlformats.org/officeDocument/2006/relationships/tags" Target="../tags/tag584.xml"/><Relationship Id="rId8" Type="http://schemas.openxmlformats.org/officeDocument/2006/relationships/image" Target="../media/image157.png"/><Relationship Id="rId7" Type="http://schemas.openxmlformats.org/officeDocument/2006/relationships/tags" Target="../tags/tag583.xml"/><Relationship Id="rId6" Type="http://schemas.openxmlformats.org/officeDocument/2006/relationships/tags" Target="../tags/tag582.xml"/><Relationship Id="rId5" Type="http://schemas.openxmlformats.org/officeDocument/2006/relationships/image" Target="../media/image156.png"/><Relationship Id="rId4" Type="http://schemas.openxmlformats.org/officeDocument/2006/relationships/tags" Target="../tags/tag581.xml"/><Relationship Id="rId3" Type="http://schemas.openxmlformats.org/officeDocument/2006/relationships/image" Target="../media/image155.png"/><Relationship Id="rId2" Type="http://schemas.openxmlformats.org/officeDocument/2006/relationships/tags" Target="../tags/tag580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586.xml"/><Relationship Id="rId12" Type="http://schemas.openxmlformats.org/officeDocument/2006/relationships/image" Target="../media/image159.png"/><Relationship Id="rId11" Type="http://schemas.openxmlformats.org/officeDocument/2006/relationships/tags" Target="../tags/tag585.xml"/><Relationship Id="rId10" Type="http://schemas.openxmlformats.org/officeDocument/2006/relationships/image" Target="../media/image158.png"/><Relationship Id="rId1" Type="http://schemas.openxmlformats.org/officeDocument/2006/relationships/tags" Target="../tags/tag579.xml"/></Relationships>
</file>

<file path=ppt/slides/_rels/slide8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90.xml"/><Relationship Id="rId5" Type="http://schemas.openxmlformats.org/officeDocument/2006/relationships/image" Target="../media/image161.png"/><Relationship Id="rId4" Type="http://schemas.openxmlformats.org/officeDocument/2006/relationships/tags" Target="../tags/tag589.xml"/><Relationship Id="rId3" Type="http://schemas.openxmlformats.org/officeDocument/2006/relationships/image" Target="../media/image160.png"/><Relationship Id="rId2" Type="http://schemas.openxmlformats.org/officeDocument/2006/relationships/tags" Target="../tags/tag588.xml"/><Relationship Id="rId1" Type="http://schemas.openxmlformats.org/officeDocument/2006/relationships/tags" Target="../tags/tag587.xml"/></Relationships>
</file>

<file path=ppt/slides/_rels/slide8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93.xml"/><Relationship Id="rId3" Type="http://schemas.openxmlformats.org/officeDocument/2006/relationships/image" Target="../media/image162.png"/><Relationship Id="rId2" Type="http://schemas.openxmlformats.org/officeDocument/2006/relationships/tags" Target="../tags/tag592.xml"/><Relationship Id="rId1" Type="http://schemas.openxmlformats.org/officeDocument/2006/relationships/tags" Target="../tags/tag591.xml"/></Relationships>
</file>

<file path=ppt/slides/_rels/slide8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97.xml"/><Relationship Id="rId4" Type="http://schemas.openxmlformats.org/officeDocument/2006/relationships/tags" Target="../tags/tag596.xml"/><Relationship Id="rId3" Type="http://schemas.openxmlformats.org/officeDocument/2006/relationships/image" Target="../media/image163.png"/><Relationship Id="rId2" Type="http://schemas.openxmlformats.org/officeDocument/2006/relationships/tags" Target="../tags/tag595.xml"/><Relationship Id="rId1" Type="http://schemas.openxmlformats.org/officeDocument/2006/relationships/tags" Target="../tags/tag59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8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2.xml"/><Relationship Id="rId4" Type="http://schemas.openxmlformats.org/officeDocument/2006/relationships/image" Target="../media/image14.png"/><Relationship Id="rId3" Type="http://schemas.openxmlformats.org/officeDocument/2006/relationships/tags" Target="../tags/tag201.xml"/><Relationship Id="rId2" Type="http://schemas.openxmlformats.org/officeDocument/2006/relationships/image" Target="../media/image13.png"/><Relationship Id="rId1" Type="http://schemas.openxmlformats.org/officeDocument/2006/relationships/tags" Target="../tags/tag200.xml"/></Relationships>
</file>

<file path=ppt/slides/_rels/slide9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02.xml"/><Relationship Id="rId5" Type="http://schemas.openxmlformats.org/officeDocument/2006/relationships/image" Target="../media/image84.png"/><Relationship Id="rId4" Type="http://schemas.openxmlformats.org/officeDocument/2006/relationships/tags" Target="../tags/tag601.xml"/><Relationship Id="rId3" Type="http://schemas.openxmlformats.org/officeDocument/2006/relationships/tags" Target="../tags/tag600.xml"/><Relationship Id="rId2" Type="http://schemas.openxmlformats.org/officeDocument/2006/relationships/tags" Target="../tags/tag599.xml"/><Relationship Id="rId1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06.xml"/><Relationship Id="rId4" Type="http://schemas.openxmlformats.org/officeDocument/2006/relationships/tags" Target="../tags/tag605.xml"/><Relationship Id="rId3" Type="http://schemas.openxmlformats.org/officeDocument/2006/relationships/image" Target="../media/image164.png"/><Relationship Id="rId2" Type="http://schemas.openxmlformats.org/officeDocument/2006/relationships/tags" Target="../tags/tag604.xml"/><Relationship Id="rId1" Type="http://schemas.openxmlformats.org/officeDocument/2006/relationships/tags" Target="../tags/tag603.xml"/></Relationships>
</file>

<file path=ppt/slides/_rels/slide9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10.xml"/><Relationship Id="rId5" Type="http://schemas.openxmlformats.org/officeDocument/2006/relationships/image" Target="../media/image166.png"/><Relationship Id="rId4" Type="http://schemas.openxmlformats.org/officeDocument/2006/relationships/tags" Target="../tags/tag609.xml"/><Relationship Id="rId3" Type="http://schemas.openxmlformats.org/officeDocument/2006/relationships/image" Target="../media/image165.png"/><Relationship Id="rId2" Type="http://schemas.openxmlformats.org/officeDocument/2006/relationships/tags" Target="../tags/tag608.xml"/><Relationship Id="rId1" Type="http://schemas.openxmlformats.org/officeDocument/2006/relationships/tags" Target="../tags/tag607.xml"/></Relationships>
</file>

<file path=ppt/slides/_rels/slide9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13.xml"/><Relationship Id="rId3" Type="http://schemas.openxmlformats.org/officeDocument/2006/relationships/image" Target="../media/image167.png"/><Relationship Id="rId2" Type="http://schemas.openxmlformats.org/officeDocument/2006/relationships/tags" Target="../tags/tag612.xml"/><Relationship Id="rId1" Type="http://schemas.openxmlformats.org/officeDocument/2006/relationships/tags" Target="../tags/tag611.xml"/></Relationships>
</file>

<file path=ppt/slides/_rels/slide9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16.xml"/><Relationship Id="rId3" Type="http://schemas.openxmlformats.org/officeDocument/2006/relationships/image" Target="../media/image168.png"/><Relationship Id="rId2" Type="http://schemas.openxmlformats.org/officeDocument/2006/relationships/tags" Target="../tags/tag615.xml"/><Relationship Id="rId1" Type="http://schemas.openxmlformats.org/officeDocument/2006/relationships/tags" Target="../tags/tag614.xml"/></Relationships>
</file>

<file path=ppt/slides/_rels/slide9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21.xml"/><Relationship Id="rId7" Type="http://schemas.openxmlformats.org/officeDocument/2006/relationships/image" Target="../media/image171.png"/><Relationship Id="rId6" Type="http://schemas.openxmlformats.org/officeDocument/2006/relationships/tags" Target="../tags/tag620.xml"/><Relationship Id="rId5" Type="http://schemas.openxmlformats.org/officeDocument/2006/relationships/image" Target="../media/image170.png"/><Relationship Id="rId4" Type="http://schemas.openxmlformats.org/officeDocument/2006/relationships/tags" Target="../tags/tag619.xml"/><Relationship Id="rId3" Type="http://schemas.openxmlformats.org/officeDocument/2006/relationships/image" Target="../media/image169.png"/><Relationship Id="rId2" Type="http://schemas.openxmlformats.org/officeDocument/2006/relationships/tags" Target="../tags/tag618.xml"/><Relationship Id="rId1" Type="http://schemas.openxmlformats.org/officeDocument/2006/relationships/tags" Target="../tags/tag617.xml"/></Relationships>
</file>

<file path=ppt/slides/_rels/slide9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24.xml"/><Relationship Id="rId3" Type="http://schemas.openxmlformats.org/officeDocument/2006/relationships/image" Target="../media/image172.png"/><Relationship Id="rId2" Type="http://schemas.openxmlformats.org/officeDocument/2006/relationships/tags" Target="../tags/tag623.xml"/><Relationship Id="rId1" Type="http://schemas.openxmlformats.org/officeDocument/2006/relationships/tags" Target="../tags/tag622.xml"/></Relationships>
</file>

<file path=ppt/slides/_rels/slide9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27.xml"/><Relationship Id="rId3" Type="http://schemas.openxmlformats.org/officeDocument/2006/relationships/image" Target="../media/image173.png"/><Relationship Id="rId2" Type="http://schemas.openxmlformats.org/officeDocument/2006/relationships/tags" Target="../tags/tag626.xml"/><Relationship Id="rId1" Type="http://schemas.openxmlformats.org/officeDocument/2006/relationships/tags" Target="../tags/tag625.xml"/></Relationships>
</file>

<file path=ppt/slides/_rels/slide9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31.xml"/><Relationship Id="rId4" Type="http://schemas.openxmlformats.org/officeDocument/2006/relationships/tags" Target="../tags/tag630.xml"/><Relationship Id="rId3" Type="http://schemas.openxmlformats.org/officeDocument/2006/relationships/image" Target="../media/image174.png"/><Relationship Id="rId2" Type="http://schemas.openxmlformats.org/officeDocument/2006/relationships/tags" Target="../tags/tag629.xml"/><Relationship Id="rId1" Type="http://schemas.openxmlformats.org/officeDocument/2006/relationships/tags" Target="../tags/tag628.xml"/></Relationships>
</file>

<file path=ppt/slides/_rels/slide9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34.xml"/><Relationship Id="rId3" Type="http://schemas.openxmlformats.org/officeDocument/2006/relationships/image" Target="../media/image175.png"/><Relationship Id="rId2" Type="http://schemas.openxmlformats.org/officeDocument/2006/relationships/tags" Target="../tags/tag633.xml"/><Relationship Id="rId1" Type="http://schemas.openxmlformats.org/officeDocument/2006/relationships/tags" Target="../tags/tag6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790" y="2230120"/>
            <a:ext cx="120942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《穿层降维》，进退自如！</a:t>
            </a:r>
            <a:endParaRPr lang="zh-CN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2024.3.13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2905" y="852170"/>
            <a:ext cx="5524500" cy="26257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96075" y="1732280"/>
            <a:ext cx="5131435" cy="4474845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51355" y="4129405"/>
            <a:ext cx="4710430" cy="2080895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616700" y="782955"/>
            <a:ext cx="5165090" cy="814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神奇好股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 b="1">
                <a:solidFill>
                  <a:srgbClr val="FF0000"/>
                </a:solidFill>
              </a:rPr>
              <a:t>穿行业→穿个股</a:t>
            </a:r>
            <a:r>
              <a:rPr lang="en-US" altLang="zh-CN" sz="2200" b="1">
                <a:solidFill>
                  <a:srgbClr val="FF0000"/>
                </a:solidFill>
              </a:rPr>
              <a:t>(</a:t>
            </a:r>
            <a:r>
              <a:rPr lang="zh-CN" altLang="en-US" sz="2200" b="1">
                <a:solidFill>
                  <a:srgbClr val="FF0000"/>
                </a:solidFill>
              </a:rPr>
              <a:t>神奇标准</a:t>
            </a:r>
            <a:r>
              <a:rPr lang="en-US" altLang="zh-CN" sz="2200" b="1">
                <a:solidFill>
                  <a:srgbClr val="FF0000"/>
                </a:solidFill>
              </a:rPr>
              <a:t>+</a:t>
            </a:r>
            <a:r>
              <a:rPr lang="zh-CN" altLang="en-US" sz="2200" b="1">
                <a:solidFill>
                  <a:srgbClr val="FF0000"/>
                </a:solidFill>
              </a:rPr>
              <a:t>主力资金流</a:t>
            </a:r>
            <a:r>
              <a:rPr lang="en-US" altLang="zh-CN" sz="2200" b="1">
                <a:solidFill>
                  <a:srgbClr val="FF0000"/>
                </a:solidFill>
              </a:rPr>
              <a:t>)</a:t>
            </a:r>
            <a:endParaRPr lang="en-US" altLang="zh-CN" sz="22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4965" y="3519805"/>
            <a:ext cx="559054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热门赛道，</a:t>
            </a:r>
            <a:r>
              <a:rPr lang="zh-CN" altLang="en-US" sz="2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穿赛道</a:t>
            </a:r>
            <a:r>
              <a:rPr lang="zh-CN" altLang="en-US" sz="2300" b="1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2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主力资金流</a:t>
            </a:r>
            <a:endParaRPr lang="zh-CN" altLang="en-US" sz="23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1295" y="4672330"/>
            <a:ext cx="1635760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3.12</a:t>
            </a:r>
            <a:endParaRPr lang="en-US" altLang="zh-CN" sz="3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8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一切照旧！</a:t>
            </a:r>
            <a:endParaRPr lang="zh-CN" altLang="en-US" sz="28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2023.12.12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1335" y="885190"/>
            <a:ext cx="11137900" cy="5243195"/>
          </a:xfrm>
          <a:prstGeom prst="rect">
            <a:avLst/>
          </a:prstGeom>
        </p:spPr>
      </p:pic>
      <p:sp>
        <p:nvSpPr>
          <p:cNvPr id="3" name="上下箭头 2"/>
          <p:cNvSpPr/>
          <p:nvPr/>
        </p:nvSpPr>
        <p:spPr>
          <a:xfrm>
            <a:off x="8927465" y="2704465"/>
            <a:ext cx="155575" cy="1873250"/>
          </a:xfrm>
          <a:prstGeom prst="up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089265" y="3898265"/>
            <a:ext cx="12522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2023</a:t>
            </a:r>
            <a:endParaRPr lang="en-US" altLang="zh-CN" sz="20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12.11</a:t>
            </a:r>
            <a:endParaRPr lang="en-US" altLang="zh-CN" sz="20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12.11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05575" y="974090"/>
            <a:ext cx="5352415" cy="29070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52260" y="4240530"/>
            <a:ext cx="5205730" cy="183515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 flipV="1">
            <a:off x="8041005" y="2138045"/>
            <a:ext cx="3478530" cy="76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 flipV="1">
            <a:off x="7188200" y="2440305"/>
            <a:ext cx="2872740" cy="76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7694295" y="2760345"/>
            <a:ext cx="3180715" cy="812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51255" y="878205"/>
            <a:ext cx="5162550" cy="32004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13385" y="3115310"/>
            <a:ext cx="4420235" cy="2960370"/>
          </a:xfrm>
          <a:prstGeom prst="rect">
            <a:avLst/>
          </a:prstGeom>
          <a:ln w="38100">
            <a:gradFill>
              <a:gsLst>
                <a:gs pos="50000">
                  <a:schemeClr val="accent1"/>
                </a:gs>
                <a:gs pos="0">
                  <a:schemeClr val="accent1">
                    <a:lumMod val="25000"/>
                    <a:lumOff val="75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lin ang="5400000" scaled="0"/>
            </a:gradFill>
          </a:ln>
        </p:spPr>
      </p:pic>
    </p:spTree>
    <p:custDataLst>
      <p:tags r:id="rId12"/>
    </p:custData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热门赛道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.11.13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7065" y="909955"/>
            <a:ext cx="5162550" cy="47009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09625" y="5577205"/>
            <a:ext cx="482155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500">
                <a:latin typeface="思源黑体 CN Heavy" panose="020B0A00000000000000" charset="-122"/>
                <a:ea typeface="思源黑体 CN Heavy" panose="020B0A00000000000000" charset="-122"/>
              </a:rPr>
              <a:t>景气排行</a:t>
            </a:r>
            <a:endParaRPr lang="zh-CN" altLang="en-US" sz="3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76035" y="909955"/>
            <a:ext cx="5147945" cy="46666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热门赛道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.10.30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6105" y="1078230"/>
            <a:ext cx="5269230" cy="48787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88405" y="1078865"/>
            <a:ext cx="5200650" cy="476758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热门赛道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.12.1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98830" y="5577205"/>
            <a:ext cx="482155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500">
                <a:latin typeface="思源黑体 CN Heavy" panose="020B0A00000000000000" charset="-122"/>
                <a:ea typeface="思源黑体 CN Heavy" panose="020B0A00000000000000" charset="-122"/>
              </a:rPr>
              <a:t>景气排行</a:t>
            </a:r>
            <a:r>
              <a:rPr lang="en-US" altLang="zh-CN" sz="3500">
                <a:latin typeface="思源黑体 CN Heavy" panose="020B0A00000000000000" charset="-122"/>
                <a:ea typeface="思源黑体 CN Heavy" panose="020B0A00000000000000" charset="-122"/>
              </a:rPr>
              <a:t>    </a:t>
            </a:r>
            <a:r>
              <a:rPr lang="en-US" altLang="zh-CN" sz="3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11.22</a:t>
            </a:r>
            <a:endParaRPr lang="en-US" altLang="zh-CN" sz="35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5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1505" y="1003300"/>
            <a:ext cx="5305425" cy="4639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66840" y="1003300"/>
            <a:ext cx="5143500" cy="457327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6627495" y="5576570"/>
            <a:ext cx="482155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500">
                <a:latin typeface="思源黑体 CN Heavy" panose="020B0A00000000000000" charset="-122"/>
                <a:ea typeface="思源黑体 CN Heavy" panose="020B0A00000000000000" charset="-122"/>
              </a:rPr>
              <a:t>景气排行</a:t>
            </a:r>
            <a:r>
              <a:rPr lang="en-US" altLang="zh-CN" sz="3500">
                <a:latin typeface="思源黑体 CN Heavy" panose="020B0A00000000000000" charset="-122"/>
                <a:ea typeface="思源黑体 CN Heavy" panose="020B0A00000000000000" charset="-122"/>
              </a:rPr>
              <a:t>    </a:t>
            </a:r>
            <a:r>
              <a:rPr lang="en-US" altLang="zh-CN" sz="3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12</a:t>
            </a:r>
            <a:r>
              <a:rPr lang="en-US" altLang="zh-CN" sz="3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.1</a:t>
            </a:r>
            <a:endParaRPr lang="en-US" altLang="zh-CN" sz="35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5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8310" y="875665"/>
            <a:ext cx="4547235" cy="3161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9220" y="875665"/>
            <a:ext cx="4166235" cy="263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5455" y="875665"/>
            <a:ext cx="1278890" cy="5264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61015" y="875665"/>
            <a:ext cx="1121410" cy="5263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5400000">
            <a:off x="6030595" y="3075305"/>
            <a:ext cx="2609215" cy="3615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5400000">
            <a:off x="791845" y="3875405"/>
            <a:ext cx="1920875" cy="26079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rot="5400000">
            <a:off x="3532505" y="4147185"/>
            <a:ext cx="1500505" cy="20643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42290" y="914400"/>
            <a:ext cx="132969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0" y="886460"/>
            <a:ext cx="122555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6610" y="867410"/>
            <a:ext cx="1226185" cy="503809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6"/>
          <a:stretch>
            <a:fillRect/>
          </a:stretch>
        </p:blipFill>
        <p:spPr>
          <a:xfrm>
            <a:off x="4712335" y="914400"/>
            <a:ext cx="1203325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45200" y="914400"/>
            <a:ext cx="1223645" cy="4974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98385" y="898525"/>
            <a:ext cx="1200150" cy="4991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28075" y="941705"/>
            <a:ext cx="1189355" cy="4947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046970" y="941705"/>
            <a:ext cx="1174750" cy="49599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210165" y="5430520"/>
            <a:ext cx="16052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</a:rPr>
              <a:t>......</a:t>
            </a:r>
            <a:endParaRPr lang="en-US" altLang="zh-CN" sz="5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0055" y="897890"/>
            <a:ext cx="4810125" cy="30581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86705" y="1080135"/>
            <a:ext cx="6344920" cy="438785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6"/>
          <a:stretch>
            <a:fillRect/>
          </a:stretch>
        </p:blipFill>
        <p:spPr>
          <a:xfrm>
            <a:off x="440055" y="3956050"/>
            <a:ext cx="2095500" cy="2193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73425" y="3956050"/>
            <a:ext cx="1976755" cy="219265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神奇好股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10565" y="850265"/>
            <a:ext cx="10792460" cy="5318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44720" y="158813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功能的位置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4147820" y="1801495"/>
            <a:ext cx="596900" cy="22987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12.11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8335" y="876935"/>
            <a:ext cx="10911840" cy="52654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752205" y="909320"/>
            <a:ext cx="3119755" cy="111569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99915" y="909320"/>
            <a:ext cx="411861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0535" y="909320"/>
            <a:ext cx="369570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0535" y="3101340"/>
            <a:ext cx="3695700" cy="111633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99915" y="3078480"/>
            <a:ext cx="6811010" cy="30911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92200" y="5219700"/>
            <a:ext cx="317119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不止</a:t>
            </a:r>
            <a:r>
              <a:rPr lang="en-US" altLang="zh-CN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位股友</a:t>
            </a:r>
            <a:endParaRPr lang="zh-CN" altLang="en-US" sz="39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12.11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68960" y="854710"/>
            <a:ext cx="11065510" cy="53524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12.27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69365" y="981075"/>
            <a:ext cx="9284970" cy="512635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950585" y="3510915"/>
            <a:ext cx="445770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缺失的条件</a:t>
            </a:r>
            <a:endParaRPr lang="zh-CN" altLang="en-US" sz="39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后市能补足才算好</a:t>
            </a:r>
            <a:endParaRPr lang="zh-CN" altLang="en-US" sz="39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《神奇战法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稳健前行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4030" y="761365"/>
            <a:ext cx="4791710" cy="58464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继续看好，那些下跌浪股票？</a:t>
            </a:r>
            <a:endParaRPr lang="zh-CN" altLang="en-US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依旧拿不准买不买，买多少？？</a:t>
            </a:r>
            <a:endParaRPr lang="zh-CN" altLang="en-US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买到牛股，还是拿不住，不敢加仓？</a:t>
            </a:r>
            <a:endParaRPr lang="zh-CN" altLang="en-US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三选一，</a:t>
            </a:r>
            <a:r>
              <a:rPr lang="zh-CN" altLang="en-US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二选一，还是继续选错？？</a:t>
            </a:r>
            <a:r>
              <a:rPr lang="en-US" altLang="zh-CN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?</a:t>
            </a:r>
            <a:endParaRPr lang="en-US" altLang="zh-CN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zh-CN" altLang="en-US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还是每次都去筛</a:t>
            </a:r>
            <a:r>
              <a:rPr lang="en-US" altLang="zh-CN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5000</a:t>
            </a:r>
            <a:r>
              <a:rPr lang="zh-CN" altLang="en-US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个股票？</a:t>
            </a:r>
            <a:endParaRPr lang="zh-CN" altLang="en-US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zh-CN" altLang="en-US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还是搞不懂哪个板块走好，</a:t>
            </a:r>
            <a:endParaRPr lang="zh-CN" altLang="en-US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zh-CN" altLang="en-US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继续跟风操作，走老路？？？</a:t>
            </a:r>
            <a:endParaRPr lang="zh-CN" altLang="en-US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zh-CN" altLang="en-US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zh-CN" altLang="en-US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没有好的方法，</a:t>
            </a:r>
            <a:endParaRPr lang="zh-CN" altLang="en-US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zh-CN" altLang="en-US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就是给鲍鱼、海参、龙虾</a:t>
            </a:r>
            <a:r>
              <a:rPr lang="en-US" altLang="zh-CN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......</a:t>
            </a:r>
            <a:endParaRPr lang="en-US" altLang="zh-CN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zh-CN" altLang="en-US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一样做不出好的</a:t>
            </a:r>
            <a:r>
              <a:rPr lang="en-US" altLang="zh-CN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“</a:t>
            </a:r>
            <a:r>
              <a:rPr lang="zh-CN" altLang="en-US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菜肴</a:t>
            </a:r>
            <a:r>
              <a:rPr lang="en-US" altLang="zh-CN" sz="22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”</a:t>
            </a:r>
            <a:endParaRPr lang="zh-CN" altLang="en-US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zh-CN" altLang="en-US" sz="22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4080" y="3792855"/>
            <a:ext cx="5405755" cy="2385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4080" y="807085"/>
            <a:ext cx="5405755" cy="30213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认知边界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财富边界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...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179820" y="1724660"/>
            <a:ext cx="5431155" cy="369824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1147445" y="1033145"/>
            <a:ext cx="4451350" cy="49409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《神奇战法》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...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405765" y="1760855"/>
            <a:ext cx="5354320" cy="333565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2" name="直接连接符 31"/>
          <p:cNvCxnSpPr/>
          <p:nvPr>
            <p:custDataLst>
              <p:tags r:id="rId4"/>
            </p:custDataLst>
          </p:nvPr>
        </p:nvCxnSpPr>
        <p:spPr>
          <a:xfrm>
            <a:off x="6197531" y="4615602"/>
            <a:ext cx="1387137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100000">
                  <a:srgbClr val="376FFF">
                    <a:alpha val="0"/>
                  </a:srgbClr>
                </a:gs>
                <a:gs pos="0">
                  <a:schemeClr val="accent1">
                    <a:alpha val="100000"/>
                  </a:schemeClr>
                </a:gs>
              </a:gsLst>
              <a:lin ang="0" scaled="0"/>
            </a:gra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"/>
          <p:cNvSpPr txBox="1"/>
          <p:nvPr>
            <p:custDataLst>
              <p:tags r:id="rId5"/>
            </p:custDataLst>
          </p:nvPr>
        </p:nvSpPr>
        <p:spPr>
          <a:xfrm>
            <a:off x="6197600" y="4098925"/>
            <a:ext cx="1781175" cy="4946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lvl="0" algn="l">
              <a:buClrTx/>
              <a:buSzTx/>
              <a:buFontTx/>
            </a:pPr>
            <a:r>
              <a:rPr lang="zh-CN" altLang="en-US" sz="2000" b="1" spc="300" dirty="0">
                <a:solidFill>
                  <a:schemeClr val="accent1"/>
                </a:solidFill>
                <a:latin typeface="+mj-ea"/>
                <a:ea typeface="+mj-ea"/>
                <a:sym typeface="+mn-ea"/>
              </a:rPr>
              <a:t>想法到行动</a:t>
            </a:r>
            <a:endParaRPr lang="zh-CN" altLang="en-US" sz="2000" b="1" spc="300" dirty="0">
              <a:solidFill>
                <a:schemeClr val="accen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2" name="平行四边形 21"/>
          <p:cNvSpPr/>
          <p:nvPr>
            <p:custDataLst>
              <p:tags r:id="rId6"/>
            </p:custDataLst>
          </p:nvPr>
        </p:nvSpPr>
        <p:spPr>
          <a:xfrm flipH="1">
            <a:off x="9128040" y="2762552"/>
            <a:ext cx="1369840" cy="825810"/>
          </a:xfrm>
          <a:prstGeom prst="parallelogram">
            <a:avLst>
              <a:gd name="adj" fmla="val 81259"/>
            </a:avLst>
          </a:prstGeom>
          <a:solidFill>
            <a:schemeClr val="tx1">
              <a:lumMod val="65000"/>
              <a:lumOff val="3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任意多边形 22"/>
          <p:cNvSpPr/>
          <p:nvPr>
            <p:custDataLst>
              <p:tags r:id="rId7"/>
            </p:custDataLst>
          </p:nvPr>
        </p:nvSpPr>
        <p:spPr>
          <a:xfrm>
            <a:off x="9807659" y="1915539"/>
            <a:ext cx="2086844" cy="1673939"/>
          </a:xfrm>
          <a:custGeom>
            <a:avLst/>
            <a:gdLst>
              <a:gd name="adj" fmla="val 64618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3740" h="3000">
                <a:moveTo>
                  <a:pt x="3027" y="0"/>
                </a:moveTo>
                <a:lnTo>
                  <a:pt x="3740" y="1091"/>
                </a:lnTo>
                <a:lnTo>
                  <a:pt x="3259" y="1091"/>
                </a:lnTo>
                <a:lnTo>
                  <a:pt x="2026" y="3000"/>
                </a:lnTo>
                <a:lnTo>
                  <a:pt x="0" y="3000"/>
                </a:lnTo>
                <a:lnTo>
                  <a:pt x="1247" y="1069"/>
                </a:lnTo>
                <a:lnTo>
                  <a:pt x="909" y="1062"/>
                </a:lnTo>
                <a:lnTo>
                  <a:pt x="3027" y="0"/>
                </a:lnTo>
                <a:close/>
              </a:path>
            </a:pathLst>
          </a:custGeom>
          <a:gradFill>
            <a:gsLst>
              <a:gs pos="39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en-US" altLang="zh-CN" sz="32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" name="平行四边形 1"/>
          <p:cNvSpPr/>
          <p:nvPr>
            <p:custDataLst>
              <p:tags r:id="rId8"/>
            </p:custDataLst>
          </p:nvPr>
        </p:nvSpPr>
        <p:spPr>
          <a:xfrm flipH="1">
            <a:off x="7310701" y="3016990"/>
            <a:ext cx="1369840" cy="825810"/>
          </a:xfrm>
          <a:prstGeom prst="parallelogram">
            <a:avLst>
              <a:gd name="adj" fmla="val 80061"/>
            </a:avLst>
          </a:prstGeom>
          <a:solidFill>
            <a:schemeClr val="tx1">
              <a:lumMod val="65000"/>
              <a:lumOff val="3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平行四边形 3"/>
          <p:cNvSpPr/>
          <p:nvPr>
            <p:custDataLst>
              <p:tags r:id="rId9"/>
            </p:custDataLst>
          </p:nvPr>
        </p:nvSpPr>
        <p:spPr>
          <a:xfrm>
            <a:off x="6176328" y="3016990"/>
            <a:ext cx="1827941" cy="1079691"/>
          </a:xfrm>
          <a:prstGeom prst="parallelogram">
            <a:avLst>
              <a:gd name="adj" fmla="val 64618"/>
            </a:avLst>
          </a:prstGeom>
          <a:gradFill>
            <a:gsLst>
              <a:gs pos="39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lnSpcReduction="10000"/>
          </a:bodyPr>
          <a:p>
            <a:pPr lvl="0" algn="ctr">
              <a:buClrTx/>
              <a:buSzTx/>
              <a:buFontTx/>
            </a:pPr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01</a:t>
            </a:r>
            <a:endParaRPr lang="en-US" sz="32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平行四边形 19"/>
          <p:cNvSpPr/>
          <p:nvPr>
            <p:custDataLst>
              <p:tags r:id="rId10"/>
            </p:custDataLst>
          </p:nvPr>
        </p:nvSpPr>
        <p:spPr>
          <a:xfrm>
            <a:off x="7990878" y="2764226"/>
            <a:ext cx="1827941" cy="1079691"/>
          </a:xfrm>
          <a:prstGeom prst="parallelogram">
            <a:avLst>
              <a:gd name="adj" fmla="val 64618"/>
            </a:avLst>
          </a:prstGeom>
          <a:gradFill>
            <a:gsLst>
              <a:gs pos="39000">
                <a:schemeClr val="accent4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lnSpcReduction="10000"/>
          </a:bodyPr>
          <a:p>
            <a:pPr lvl="0" algn="ctr">
              <a:buClrTx/>
              <a:buSzTx/>
              <a:buFontTx/>
            </a:pPr>
            <a:r>
              <a:rPr lang="en-US" altLang="zh-CN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02</a:t>
            </a:r>
            <a:endParaRPr lang="en-US" altLang="zh-CN" sz="32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1"/>
            </p:custDataLst>
          </p:nvPr>
        </p:nvCxnSpPr>
        <p:spPr>
          <a:xfrm>
            <a:off x="7979718" y="4352235"/>
            <a:ext cx="1387137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100000">
                  <a:schemeClr val="accent4">
                    <a:alpha val="0"/>
                  </a:schemeClr>
                </a:gs>
                <a:gs pos="0">
                  <a:schemeClr val="accent4"/>
                </a:gs>
              </a:gsLst>
              <a:lin ang="0" scaled="0"/>
            </a:gra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标题"/>
          <p:cNvSpPr txBox="1"/>
          <p:nvPr>
            <p:custDataLst>
              <p:tags r:id="rId12"/>
            </p:custDataLst>
          </p:nvPr>
        </p:nvSpPr>
        <p:spPr>
          <a:xfrm>
            <a:off x="7979410" y="3834765"/>
            <a:ext cx="1149350" cy="46228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2600" b="1" spc="300" dirty="0">
                <a:solidFill>
                  <a:schemeClr val="accent4"/>
                </a:solidFill>
                <a:latin typeface="+mj-ea"/>
                <a:ea typeface="+mj-ea"/>
                <a:sym typeface="+mn-ea"/>
              </a:rPr>
              <a:t>坚持</a:t>
            </a:r>
            <a:endParaRPr lang="zh-CN" altLang="en-US" sz="2600" b="1" spc="300" dirty="0">
              <a:solidFill>
                <a:schemeClr val="accent4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50" name="序号"/>
          <p:cNvSpPr txBox="1"/>
          <p:nvPr>
            <p:custDataLst>
              <p:tags r:id="rId13"/>
            </p:custDataLst>
          </p:nvPr>
        </p:nvSpPr>
        <p:spPr>
          <a:xfrm>
            <a:off x="10467749" y="2764226"/>
            <a:ext cx="553516" cy="503856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algn="ctr"/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rPr>
              <a:t>03</a:t>
            </a:r>
            <a:endParaRPr lang="en-US" sz="32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38970" y="3769995"/>
            <a:ext cx="224536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300" b="1" spc="300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记笔记</a:t>
            </a:r>
            <a:endParaRPr lang="zh-CN" altLang="en-US" sz="2300" b="1" spc="300" dirty="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300" b="1" spc="300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做总结</a:t>
            </a:r>
            <a:endParaRPr lang="zh-CN" altLang="en-US" sz="2300" b="1" spc="300" dirty="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300" b="1" spc="300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完善模式</a:t>
            </a:r>
            <a:endParaRPr lang="zh-CN" altLang="en-US" sz="2300" b="1" spc="300" dirty="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zh-CN" altLang="en-US" sz="2300" b="1" spc="300" dirty="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反差！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任意多边形 2"/>
          <p:cNvSpPr/>
          <p:nvPr>
            <p:custDataLst>
              <p:tags r:id="rId3"/>
            </p:custDataLst>
          </p:nvPr>
        </p:nvSpPr>
        <p:spPr>
          <a:xfrm>
            <a:off x="4197931" y="1406560"/>
            <a:ext cx="1149703" cy="124204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4" h="189">
                <a:moveTo>
                  <a:pt x="192" y="0"/>
                </a:moveTo>
                <a:lnTo>
                  <a:pt x="1523" y="0"/>
                </a:lnTo>
                <a:cubicBezTo>
                  <a:pt x="1596" y="0"/>
                  <a:pt x="1659" y="40"/>
                  <a:pt x="1692" y="98"/>
                </a:cubicBezTo>
                <a:lnTo>
                  <a:pt x="1694" y="102"/>
                </a:lnTo>
                <a:lnTo>
                  <a:pt x="1694" y="189"/>
                </a:lnTo>
                <a:lnTo>
                  <a:pt x="0" y="189"/>
                </a:lnTo>
                <a:lnTo>
                  <a:pt x="0" y="187"/>
                </a:lnTo>
                <a:cubicBezTo>
                  <a:pt x="0" y="84"/>
                  <a:pt x="86" y="0"/>
                  <a:pt x="192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90000"/>
                </a:schemeClr>
              </a:gs>
              <a:gs pos="0">
                <a:schemeClr val="accent1">
                  <a:lumMod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1201420" y="1478091"/>
            <a:ext cx="4239855" cy="1013793"/>
          </a:xfrm>
          <a:prstGeom prst="roundRect">
            <a:avLst>
              <a:gd name="adj" fmla="val 12288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0000"/>
                  <a:lumOff val="30000"/>
                  <a:alpha val="100000"/>
                </a:schemeClr>
              </a:gs>
            </a:gsLst>
            <a:lin ang="10800000" scaled="0"/>
          </a:gradFill>
          <a:ln>
            <a:noFill/>
          </a:ln>
          <a:effectLst>
            <a:outerShdw blurRad="203200" dist="76200" dir="810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sp>
        <p:nvSpPr>
          <p:cNvPr id="10" name="任意多边形 9"/>
          <p:cNvSpPr/>
          <p:nvPr>
            <p:custDataLst>
              <p:tags r:id="rId5"/>
            </p:custDataLst>
          </p:nvPr>
        </p:nvSpPr>
        <p:spPr>
          <a:xfrm>
            <a:off x="4331889" y="1405909"/>
            <a:ext cx="896092" cy="407728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87" h="586">
                <a:moveTo>
                  <a:pt x="1196" y="201"/>
                </a:moveTo>
                <a:lnTo>
                  <a:pt x="1196" y="201"/>
                </a:lnTo>
                <a:lnTo>
                  <a:pt x="1196" y="201"/>
                </a:lnTo>
                <a:lnTo>
                  <a:pt x="1196" y="201"/>
                </a:lnTo>
                <a:close/>
                <a:moveTo>
                  <a:pt x="0" y="0"/>
                </a:moveTo>
                <a:lnTo>
                  <a:pt x="184" y="0"/>
                </a:lnTo>
                <a:lnTo>
                  <a:pt x="191" y="0"/>
                </a:lnTo>
                <a:lnTo>
                  <a:pt x="1196" y="0"/>
                </a:lnTo>
                <a:lnTo>
                  <a:pt x="1203" y="0"/>
                </a:lnTo>
                <a:lnTo>
                  <a:pt x="1387" y="0"/>
                </a:lnTo>
                <a:lnTo>
                  <a:pt x="1387" y="1"/>
                </a:lnTo>
                <a:lnTo>
                  <a:pt x="1385" y="1"/>
                </a:lnTo>
                <a:cubicBezTo>
                  <a:pt x="1296" y="6"/>
                  <a:pt x="1223" y="69"/>
                  <a:pt x="1202" y="152"/>
                </a:cubicBezTo>
                <a:lnTo>
                  <a:pt x="1201" y="157"/>
                </a:lnTo>
                <a:lnTo>
                  <a:pt x="1198" y="173"/>
                </a:lnTo>
                <a:lnTo>
                  <a:pt x="1197" y="181"/>
                </a:lnTo>
                <a:cubicBezTo>
                  <a:pt x="1196" y="187"/>
                  <a:pt x="1196" y="194"/>
                  <a:pt x="1196" y="201"/>
                </a:cubicBezTo>
                <a:lnTo>
                  <a:pt x="1196" y="182"/>
                </a:lnTo>
                <a:lnTo>
                  <a:pt x="1192" y="200"/>
                </a:lnTo>
                <a:cubicBezTo>
                  <a:pt x="1135" y="422"/>
                  <a:pt x="933" y="586"/>
                  <a:pt x="694" y="586"/>
                </a:cubicBezTo>
                <a:cubicBezTo>
                  <a:pt x="454" y="586"/>
                  <a:pt x="252" y="422"/>
                  <a:pt x="195" y="200"/>
                </a:cubicBezTo>
                <a:lnTo>
                  <a:pt x="191" y="182"/>
                </a:lnTo>
                <a:lnTo>
                  <a:pt x="191" y="201"/>
                </a:lnTo>
                <a:cubicBezTo>
                  <a:pt x="191" y="194"/>
                  <a:pt x="191" y="188"/>
                  <a:pt x="190" y="181"/>
                </a:cubicBezTo>
                <a:lnTo>
                  <a:pt x="189" y="173"/>
                </a:lnTo>
                <a:lnTo>
                  <a:pt x="186" y="158"/>
                </a:lnTo>
                <a:lnTo>
                  <a:pt x="185" y="152"/>
                </a:lnTo>
                <a:cubicBezTo>
                  <a:pt x="164" y="68"/>
                  <a:pt x="91" y="6"/>
                  <a:pt x="1" y="1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chemeClr val="accent1">
                  <a:lumMod val="50000"/>
                  <a:lumOff val="5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  <a:effectLst>
            <a:outerShdw blurRad="1270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r>
              <a:rPr lang="en-US" altLang="zh-CN" sz="1600" b="1">
                <a:solidFill>
                  <a:schemeClr val="lt1">
                    <a:lumMod val="100000"/>
                    <a:alpha val="75000"/>
                  </a:schemeClr>
                </a:solidFill>
                <a:effectLst>
                  <a:outerShdw blurRad="635000" sx="105000" sy="105000" algn="ctr" rotWithShape="0">
                    <a:schemeClr val="accent1">
                      <a:alpha val="50000"/>
                    </a:schemeClr>
                  </a:outerShdw>
                </a:effectLst>
                <a:latin typeface="+mj-lt"/>
              </a:rPr>
              <a:t>01</a:t>
            </a:r>
            <a:endParaRPr lang="en-US" altLang="zh-CN" sz="1600" b="1">
              <a:solidFill>
                <a:schemeClr val="lt1">
                  <a:lumMod val="100000"/>
                  <a:alpha val="75000"/>
                </a:schemeClr>
              </a:solidFill>
              <a:effectLst>
                <a:outerShdw blurRad="635000" sx="105000" sy="105000" algn="ctr" rotWithShape="0">
                  <a:schemeClr val="accent1">
                    <a:alpha val="50000"/>
                  </a:schemeClr>
                </a:outerShdw>
              </a:effectLst>
              <a:latin typeface="+mj-lt"/>
            </a:endParaRPr>
          </a:p>
        </p:txBody>
      </p:sp>
      <p:sp>
        <p:nvSpPr>
          <p:cNvPr id="11" name="标题"/>
          <p:cNvSpPr txBox="1"/>
          <p:nvPr>
            <p:custDataLst>
              <p:tags r:id="rId6"/>
            </p:custDataLst>
          </p:nvPr>
        </p:nvSpPr>
        <p:spPr>
          <a:xfrm>
            <a:off x="1823466" y="2052681"/>
            <a:ext cx="2811830" cy="38236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56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+mn-ea"/>
              </a:rPr>
              <a:t>认知差</a:t>
            </a:r>
            <a:endParaRPr lang="zh-CN" altLang="en-US" sz="5600" b="1" spc="3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2" name="任意多边形 21"/>
          <p:cNvSpPr/>
          <p:nvPr>
            <p:custDataLst>
              <p:tags r:id="rId7"/>
            </p:custDataLst>
          </p:nvPr>
        </p:nvSpPr>
        <p:spPr>
          <a:xfrm>
            <a:off x="4197296" y="3034065"/>
            <a:ext cx="1149703" cy="124204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4" h="189">
                <a:moveTo>
                  <a:pt x="192" y="0"/>
                </a:moveTo>
                <a:lnTo>
                  <a:pt x="1523" y="0"/>
                </a:lnTo>
                <a:cubicBezTo>
                  <a:pt x="1596" y="0"/>
                  <a:pt x="1659" y="40"/>
                  <a:pt x="1692" y="98"/>
                </a:cubicBezTo>
                <a:lnTo>
                  <a:pt x="1694" y="102"/>
                </a:lnTo>
                <a:lnTo>
                  <a:pt x="1694" y="189"/>
                </a:lnTo>
                <a:lnTo>
                  <a:pt x="0" y="189"/>
                </a:lnTo>
                <a:lnTo>
                  <a:pt x="0" y="187"/>
                </a:lnTo>
                <a:cubicBezTo>
                  <a:pt x="0" y="84"/>
                  <a:pt x="86" y="0"/>
                  <a:pt x="192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90000"/>
                </a:schemeClr>
              </a:gs>
              <a:gs pos="0">
                <a:schemeClr val="accent1">
                  <a:lumMod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>
            <p:custDataLst>
              <p:tags r:id="rId8"/>
            </p:custDataLst>
          </p:nvPr>
        </p:nvSpPr>
        <p:spPr>
          <a:xfrm>
            <a:off x="1201420" y="3112581"/>
            <a:ext cx="4239855" cy="1013793"/>
          </a:xfrm>
          <a:prstGeom prst="roundRect">
            <a:avLst>
              <a:gd name="adj" fmla="val 12288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0000"/>
                  <a:lumOff val="30000"/>
                  <a:alpha val="100000"/>
                </a:schemeClr>
              </a:gs>
            </a:gsLst>
            <a:lin ang="10800000" scaled="0"/>
          </a:gradFill>
          <a:ln>
            <a:noFill/>
          </a:ln>
          <a:effectLst>
            <a:outerShdw blurRad="203200" dist="76200" dir="810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sp>
        <p:nvSpPr>
          <p:cNvPr id="36" name="任意多边形 35"/>
          <p:cNvSpPr/>
          <p:nvPr>
            <p:custDataLst>
              <p:tags r:id="rId9"/>
            </p:custDataLst>
          </p:nvPr>
        </p:nvSpPr>
        <p:spPr>
          <a:xfrm>
            <a:off x="4331889" y="3040399"/>
            <a:ext cx="896092" cy="407728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87" h="586">
                <a:moveTo>
                  <a:pt x="1196" y="201"/>
                </a:moveTo>
                <a:lnTo>
                  <a:pt x="1196" y="201"/>
                </a:lnTo>
                <a:lnTo>
                  <a:pt x="1196" y="201"/>
                </a:lnTo>
                <a:lnTo>
                  <a:pt x="1196" y="201"/>
                </a:lnTo>
                <a:close/>
                <a:moveTo>
                  <a:pt x="0" y="0"/>
                </a:moveTo>
                <a:lnTo>
                  <a:pt x="184" y="0"/>
                </a:lnTo>
                <a:lnTo>
                  <a:pt x="191" y="0"/>
                </a:lnTo>
                <a:lnTo>
                  <a:pt x="1196" y="0"/>
                </a:lnTo>
                <a:lnTo>
                  <a:pt x="1203" y="0"/>
                </a:lnTo>
                <a:lnTo>
                  <a:pt x="1387" y="0"/>
                </a:lnTo>
                <a:lnTo>
                  <a:pt x="1387" y="1"/>
                </a:lnTo>
                <a:lnTo>
                  <a:pt x="1385" y="1"/>
                </a:lnTo>
                <a:cubicBezTo>
                  <a:pt x="1296" y="6"/>
                  <a:pt x="1223" y="69"/>
                  <a:pt x="1202" y="152"/>
                </a:cubicBezTo>
                <a:lnTo>
                  <a:pt x="1201" y="157"/>
                </a:lnTo>
                <a:lnTo>
                  <a:pt x="1198" y="173"/>
                </a:lnTo>
                <a:lnTo>
                  <a:pt x="1197" y="181"/>
                </a:lnTo>
                <a:cubicBezTo>
                  <a:pt x="1196" y="187"/>
                  <a:pt x="1196" y="194"/>
                  <a:pt x="1196" y="201"/>
                </a:cubicBezTo>
                <a:lnTo>
                  <a:pt x="1196" y="182"/>
                </a:lnTo>
                <a:lnTo>
                  <a:pt x="1192" y="200"/>
                </a:lnTo>
                <a:cubicBezTo>
                  <a:pt x="1135" y="422"/>
                  <a:pt x="933" y="586"/>
                  <a:pt x="694" y="586"/>
                </a:cubicBezTo>
                <a:cubicBezTo>
                  <a:pt x="454" y="586"/>
                  <a:pt x="252" y="422"/>
                  <a:pt x="195" y="200"/>
                </a:cubicBezTo>
                <a:lnTo>
                  <a:pt x="191" y="182"/>
                </a:lnTo>
                <a:lnTo>
                  <a:pt x="191" y="201"/>
                </a:lnTo>
                <a:cubicBezTo>
                  <a:pt x="191" y="194"/>
                  <a:pt x="191" y="188"/>
                  <a:pt x="190" y="181"/>
                </a:cubicBezTo>
                <a:lnTo>
                  <a:pt x="189" y="173"/>
                </a:lnTo>
                <a:lnTo>
                  <a:pt x="186" y="158"/>
                </a:lnTo>
                <a:lnTo>
                  <a:pt x="185" y="152"/>
                </a:lnTo>
                <a:cubicBezTo>
                  <a:pt x="164" y="68"/>
                  <a:pt x="91" y="6"/>
                  <a:pt x="1" y="1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chemeClr val="accent1">
                  <a:lumMod val="50000"/>
                  <a:lumOff val="5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  <a:effectLst>
            <a:outerShdw blurRad="1270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r>
              <a:rPr lang="en-US" altLang="zh-CN" sz="1600" b="1">
                <a:solidFill>
                  <a:schemeClr val="lt1">
                    <a:lumMod val="100000"/>
                    <a:alpha val="75000"/>
                  </a:schemeClr>
                </a:solidFill>
                <a:effectLst>
                  <a:outerShdw blurRad="635000" sx="105000" sy="105000" algn="ctr" rotWithShape="0">
                    <a:schemeClr val="accent1">
                      <a:alpha val="50000"/>
                    </a:schemeClr>
                  </a:outerShdw>
                </a:effectLst>
                <a:latin typeface="+mj-lt"/>
              </a:rPr>
              <a:t>02</a:t>
            </a:r>
            <a:endParaRPr lang="en-US" altLang="zh-CN" sz="1600" b="1">
              <a:solidFill>
                <a:schemeClr val="lt1">
                  <a:lumMod val="100000"/>
                  <a:alpha val="75000"/>
                </a:schemeClr>
              </a:solidFill>
              <a:effectLst>
                <a:outerShdw blurRad="635000" sx="105000" sy="105000" algn="ctr" rotWithShape="0">
                  <a:schemeClr val="accent1">
                    <a:alpha val="50000"/>
                  </a:schemeClr>
                </a:outerShdw>
              </a:effectLst>
              <a:latin typeface="+mj-lt"/>
            </a:endParaRPr>
          </a:p>
        </p:txBody>
      </p:sp>
      <p:sp>
        <p:nvSpPr>
          <p:cNvPr id="39" name="任意多边形 38"/>
          <p:cNvSpPr/>
          <p:nvPr>
            <p:custDataLst>
              <p:tags r:id="rId10"/>
            </p:custDataLst>
          </p:nvPr>
        </p:nvSpPr>
        <p:spPr>
          <a:xfrm>
            <a:off x="4197931" y="4708560"/>
            <a:ext cx="1149703" cy="124204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4" h="189">
                <a:moveTo>
                  <a:pt x="192" y="0"/>
                </a:moveTo>
                <a:lnTo>
                  <a:pt x="1523" y="0"/>
                </a:lnTo>
                <a:cubicBezTo>
                  <a:pt x="1596" y="0"/>
                  <a:pt x="1659" y="40"/>
                  <a:pt x="1692" y="98"/>
                </a:cubicBezTo>
                <a:lnTo>
                  <a:pt x="1694" y="102"/>
                </a:lnTo>
                <a:lnTo>
                  <a:pt x="1694" y="189"/>
                </a:lnTo>
                <a:lnTo>
                  <a:pt x="0" y="189"/>
                </a:lnTo>
                <a:lnTo>
                  <a:pt x="0" y="187"/>
                </a:lnTo>
                <a:cubicBezTo>
                  <a:pt x="0" y="84"/>
                  <a:pt x="86" y="0"/>
                  <a:pt x="192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90000"/>
                </a:schemeClr>
              </a:gs>
              <a:gs pos="0">
                <a:schemeClr val="accent1">
                  <a:lumMod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3" name="圆角矩形 42"/>
          <p:cNvSpPr/>
          <p:nvPr>
            <p:custDataLst>
              <p:tags r:id="rId11"/>
            </p:custDataLst>
          </p:nvPr>
        </p:nvSpPr>
        <p:spPr>
          <a:xfrm>
            <a:off x="1201420" y="4780091"/>
            <a:ext cx="4239855" cy="1013793"/>
          </a:xfrm>
          <a:prstGeom prst="roundRect">
            <a:avLst>
              <a:gd name="adj" fmla="val 12288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0000"/>
                  <a:lumOff val="30000"/>
                  <a:alpha val="100000"/>
                </a:schemeClr>
              </a:gs>
            </a:gsLst>
            <a:lin ang="10800000" scaled="0"/>
          </a:gradFill>
          <a:ln>
            <a:noFill/>
          </a:ln>
          <a:effectLst>
            <a:outerShdw blurRad="203200" dist="76200" dir="8100000" algn="tr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sp>
        <p:nvSpPr>
          <p:cNvPr id="48" name="任意多边形 47"/>
          <p:cNvSpPr/>
          <p:nvPr>
            <p:custDataLst>
              <p:tags r:id="rId12"/>
            </p:custDataLst>
          </p:nvPr>
        </p:nvSpPr>
        <p:spPr>
          <a:xfrm>
            <a:off x="4331889" y="4707909"/>
            <a:ext cx="896092" cy="407728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87" h="586">
                <a:moveTo>
                  <a:pt x="1196" y="201"/>
                </a:moveTo>
                <a:lnTo>
                  <a:pt x="1196" y="201"/>
                </a:lnTo>
                <a:lnTo>
                  <a:pt x="1196" y="201"/>
                </a:lnTo>
                <a:lnTo>
                  <a:pt x="1196" y="201"/>
                </a:lnTo>
                <a:close/>
                <a:moveTo>
                  <a:pt x="0" y="0"/>
                </a:moveTo>
                <a:lnTo>
                  <a:pt x="184" y="0"/>
                </a:lnTo>
                <a:lnTo>
                  <a:pt x="191" y="0"/>
                </a:lnTo>
                <a:lnTo>
                  <a:pt x="1196" y="0"/>
                </a:lnTo>
                <a:lnTo>
                  <a:pt x="1203" y="0"/>
                </a:lnTo>
                <a:lnTo>
                  <a:pt x="1387" y="0"/>
                </a:lnTo>
                <a:lnTo>
                  <a:pt x="1387" y="1"/>
                </a:lnTo>
                <a:lnTo>
                  <a:pt x="1385" y="1"/>
                </a:lnTo>
                <a:cubicBezTo>
                  <a:pt x="1296" y="6"/>
                  <a:pt x="1223" y="69"/>
                  <a:pt x="1202" y="152"/>
                </a:cubicBezTo>
                <a:lnTo>
                  <a:pt x="1201" y="157"/>
                </a:lnTo>
                <a:lnTo>
                  <a:pt x="1198" y="173"/>
                </a:lnTo>
                <a:lnTo>
                  <a:pt x="1197" y="181"/>
                </a:lnTo>
                <a:cubicBezTo>
                  <a:pt x="1196" y="187"/>
                  <a:pt x="1196" y="194"/>
                  <a:pt x="1196" y="201"/>
                </a:cubicBezTo>
                <a:lnTo>
                  <a:pt x="1196" y="182"/>
                </a:lnTo>
                <a:lnTo>
                  <a:pt x="1192" y="200"/>
                </a:lnTo>
                <a:cubicBezTo>
                  <a:pt x="1135" y="422"/>
                  <a:pt x="933" y="586"/>
                  <a:pt x="694" y="586"/>
                </a:cubicBezTo>
                <a:cubicBezTo>
                  <a:pt x="454" y="586"/>
                  <a:pt x="252" y="422"/>
                  <a:pt x="195" y="200"/>
                </a:cubicBezTo>
                <a:lnTo>
                  <a:pt x="191" y="182"/>
                </a:lnTo>
                <a:lnTo>
                  <a:pt x="191" y="201"/>
                </a:lnTo>
                <a:cubicBezTo>
                  <a:pt x="191" y="194"/>
                  <a:pt x="191" y="188"/>
                  <a:pt x="190" y="181"/>
                </a:cubicBezTo>
                <a:lnTo>
                  <a:pt x="189" y="173"/>
                </a:lnTo>
                <a:lnTo>
                  <a:pt x="186" y="158"/>
                </a:lnTo>
                <a:lnTo>
                  <a:pt x="185" y="152"/>
                </a:lnTo>
                <a:cubicBezTo>
                  <a:pt x="164" y="68"/>
                  <a:pt x="91" y="6"/>
                  <a:pt x="1" y="1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chemeClr val="accent1">
                  <a:lumMod val="50000"/>
                  <a:lumOff val="5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  <a:effectLst>
            <a:outerShdw blurRad="1270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r>
              <a:rPr lang="en-US" altLang="zh-CN" sz="1600" b="1">
                <a:solidFill>
                  <a:schemeClr val="lt1">
                    <a:lumMod val="100000"/>
                    <a:alpha val="75000"/>
                  </a:schemeClr>
                </a:solidFill>
                <a:effectLst>
                  <a:outerShdw blurRad="635000" sx="105000" sy="105000" algn="ctr" rotWithShape="0">
                    <a:schemeClr val="accent1">
                      <a:alpha val="50000"/>
                    </a:schemeClr>
                  </a:outerShdw>
                </a:effectLst>
                <a:latin typeface="+mj-lt"/>
              </a:rPr>
              <a:t>03</a:t>
            </a:r>
            <a:endParaRPr lang="en-US" altLang="zh-CN" sz="1600" b="1">
              <a:solidFill>
                <a:schemeClr val="lt1">
                  <a:lumMod val="100000"/>
                  <a:alpha val="75000"/>
                </a:schemeClr>
              </a:solidFill>
              <a:effectLst>
                <a:outerShdw blurRad="635000" sx="105000" sy="105000" algn="ctr" rotWithShape="0">
                  <a:schemeClr val="accent1">
                    <a:alpha val="50000"/>
                  </a:schemeClr>
                </a:outerShdw>
              </a:effectLst>
              <a:latin typeface="+mj-lt"/>
            </a:endParaRPr>
          </a:p>
        </p:txBody>
      </p:sp>
      <p:sp>
        <p:nvSpPr>
          <p:cNvPr id="53" name="标题"/>
          <p:cNvSpPr txBox="1"/>
          <p:nvPr>
            <p:custDataLst>
              <p:tags r:id="rId13"/>
            </p:custDataLst>
          </p:nvPr>
        </p:nvSpPr>
        <p:spPr>
          <a:xfrm>
            <a:off x="1824736" y="3683996"/>
            <a:ext cx="2811830" cy="38236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56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+mn-ea"/>
              </a:rPr>
              <a:t>行为差</a:t>
            </a:r>
            <a:endParaRPr lang="zh-CN" altLang="en-US" sz="5600" b="1" spc="3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54" name="标题"/>
          <p:cNvSpPr txBox="1"/>
          <p:nvPr>
            <p:custDataLst>
              <p:tags r:id="rId14"/>
            </p:custDataLst>
          </p:nvPr>
        </p:nvSpPr>
        <p:spPr>
          <a:xfrm>
            <a:off x="1834896" y="5354681"/>
            <a:ext cx="2811830" cy="38236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56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+mn-ea"/>
              </a:rPr>
              <a:t>结果差</a:t>
            </a:r>
            <a:endParaRPr lang="zh-CN" altLang="en-US" sz="5600" b="1" spc="3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55" name="任意多边形 54"/>
          <p:cNvSpPr/>
          <p:nvPr>
            <p:custDataLst>
              <p:tags r:id="rId15"/>
            </p:custDataLst>
          </p:nvPr>
        </p:nvSpPr>
        <p:spPr>
          <a:xfrm>
            <a:off x="9841750" y="1346439"/>
            <a:ext cx="1149703" cy="124204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4" h="189">
                <a:moveTo>
                  <a:pt x="192" y="0"/>
                </a:moveTo>
                <a:lnTo>
                  <a:pt x="1523" y="0"/>
                </a:lnTo>
                <a:cubicBezTo>
                  <a:pt x="1596" y="0"/>
                  <a:pt x="1659" y="40"/>
                  <a:pt x="1692" y="98"/>
                </a:cubicBezTo>
                <a:lnTo>
                  <a:pt x="1694" y="102"/>
                </a:lnTo>
                <a:lnTo>
                  <a:pt x="1694" y="189"/>
                </a:lnTo>
                <a:lnTo>
                  <a:pt x="0" y="189"/>
                </a:lnTo>
                <a:lnTo>
                  <a:pt x="0" y="187"/>
                </a:lnTo>
                <a:cubicBezTo>
                  <a:pt x="0" y="84"/>
                  <a:pt x="86" y="0"/>
                  <a:pt x="192" y="0"/>
                </a:cubicBezTo>
                <a:close/>
              </a:path>
            </a:pathLst>
          </a:custGeom>
          <a:gradFill>
            <a:gsLst>
              <a:gs pos="100000">
                <a:schemeClr val="accent6">
                  <a:lumMod val="90000"/>
                </a:schemeClr>
              </a:gs>
              <a:gs pos="0">
                <a:schemeClr val="accent6">
                  <a:lumMod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6" name="圆角矩形 55"/>
          <p:cNvSpPr/>
          <p:nvPr>
            <p:custDataLst>
              <p:tags r:id="rId16"/>
            </p:custDataLst>
          </p:nvPr>
        </p:nvSpPr>
        <p:spPr>
          <a:xfrm>
            <a:off x="6845239" y="1410167"/>
            <a:ext cx="4239855" cy="1020296"/>
          </a:xfrm>
          <a:prstGeom prst="roundRect">
            <a:avLst>
              <a:gd name="adj" fmla="val 12288"/>
            </a:avLst>
          </a:prstGeom>
          <a:gradFill>
            <a:gsLst>
              <a:gs pos="0">
                <a:schemeClr val="accent6"/>
              </a:gs>
              <a:gs pos="100000">
                <a:schemeClr val="accent6">
                  <a:lumMod val="70000"/>
                  <a:lumOff val="30000"/>
                </a:schemeClr>
              </a:gs>
            </a:gsLst>
            <a:lin ang="10800000" scaled="0"/>
          </a:gradFill>
          <a:ln>
            <a:noFill/>
          </a:ln>
          <a:effectLst>
            <a:outerShdw blurRad="203200" dist="76200" dir="8100000" algn="tr" rotWithShape="0">
              <a:schemeClr val="accent6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sp>
        <p:nvSpPr>
          <p:cNvPr id="57" name="任意多边形 56"/>
          <p:cNvSpPr/>
          <p:nvPr>
            <p:custDataLst>
              <p:tags r:id="rId17"/>
            </p:custDataLst>
          </p:nvPr>
        </p:nvSpPr>
        <p:spPr>
          <a:xfrm>
            <a:off x="9975708" y="1345789"/>
            <a:ext cx="896092" cy="407728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87" h="586">
                <a:moveTo>
                  <a:pt x="1196" y="201"/>
                </a:moveTo>
                <a:lnTo>
                  <a:pt x="1196" y="201"/>
                </a:lnTo>
                <a:lnTo>
                  <a:pt x="1196" y="201"/>
                </a:lnTo>
                <a:lnTo>
                  <a:pt x="1196" y="201"/>
                </a:lnTo>
                <a:close/>
                <a:moveTo>
                  <a:pt x="0" y="0"/>
                </a:moveTo>
                <a:lnTo>
                  <a:pt x="184" y="0"/>
                </a:lnTo>
                <a:lnTo>
                  <a:pt x="191" y="0"/>
                </a:lnTo>
                <a:lnTo>
                  <a:pt x="1196" y="0"/>
                </a:lnTo>
                <a:lnTo>
                  <a:pt x="1203" y="0"/>
                </a:lnTo>
                <a:lnTo>
                  <a:pt x="1387" y="0"/>
                </a:lnTo>
                <a:lnTo>
                  <a:pt x="1387" y="1"/>
                </a:lnTo>
                <a:lnTo>
                  <a:pt x="1385" y="1"/>
                </a:lnTo>
                <a:cubicBezTo>
                  <a:pt x="1296" y="6"/>
                  <a:pt x="1223" y="69"/>
                  <a:pt x="1202" y="152"/>
                </a:cubicBezTo>
                <a:lnTo>
                  <a:pt x="1201" y="157"/>
                </a:lnTo>
                <a:lnTo>
                  <a:pt x="1198" y="173"/>
                </a:lnTo>
                <a:lnTo>
                  <a:pt x="1197" y="181"/>
                </a:lnTo>
                <a:cubicBezTo>
                  <a:pt x="1196" y="187"/>
                  <a:pt x="1196" y="194"/>
                  <a:pt x="1196" y="201"/>
                </a:cubicBezTo>
                <a:lnTo>
                  <a:pt x="1196" y="182"/>
                </a:lnTo>
                <a:lnTo>
                  <a:pt x="1192" y="200"/>
                </a:lnTo>
                <a:cubicBezTo>
                  <a:pt x="1135" y="422"/>
                  <a:pt x="933" y="586"/>
                  <a:pt x="694" y="586"/>
                </a:cubicBezTo>
                <a:cubicBezTo>
                  <a:pt x="454" y="586"/>
                  <a:pt x="252" y="422"/>
                  <a:pt x="195" y="200"/>
                </a:cubicBezTo>
                <a:lnTo>
                  <a:pt x="191" y="182"/>
                </a:lnTo>
                <a:lnTo>
                  <a:pt x="191" y="201"/>
                </a:lnTo>
                <a:cubicBezTo>
                  <a:pt x="191" y="194"/>
                  <a:pt x="191" y="188"/>
                  <a:pt x="190" y="181"/>
                </a:cubicBezTo>
                <a:lnTo>
                  <a:pt x="189" y="173"/>
                </a:lnTo>
                <a:lnTo>
                  <a:pt x="186" y="158"/>
                </a:lnTo>
                <a:lnTo>
                  <a:pt x="185" y="152"/>
                </a:lnTo>
                <a:cubicBezTo>
                  <a:pt x="164" y="68"/>
                  <a:pt x="91" y="6"/>
                  <a:pt x="1" y="1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chemeClr val="accent6">
                  <a:lumMod val="50000"/>
                  <a:lumOff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  <a:effectLst>
            <a:outerShdw blurRad="127000" dist="381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lt1">
                    <a:lumMod val="100000"/>
                    <a:alpha val="75000"/>
                  </a:schemeClr>
                </a:solidFill>
                <a:effectLst>
                  <a:outerShdw blurRad="635000" sx="105000" sy="105000" algn="ctr" rotWithShape="0">
                    <a:schemeClr val="accent6">
                      <a:alpha val="50000"/>
                    </a:schemeClr>
                  </a:outerShdw>
                </a:effectLst>
                <a:latin typeface="+mj-lt"/>
                <a:sym typeface="+mn-ea"/>
              </a:rPr>
              <a:t>01</a:t>
            </a:r>
            <a:endParaRPr lang="en-US" altLang="zh-CN" sz="1600" b="1">
              <a:solidFill>
                <a:schemeClr val="lt1">
                  <a:lumMod val="100000"/>
                  <a:alpha val="75000"/>
                </a:schemeClr>
              </a:solidFill>
              <a:effectLst>
                <a:outerShdw blurRad="635000" sx="105000" sy="105000" algn="ctr" rotWithShape="0">
                  <a:schemeClr val="accent6">
                    <a:alpha val="50000"/>
                  </a:schemeClr>
                </a:outerShdw>
              </a:effectLst>
              <a:latin typeface="+mj-lt"/>
              <a:sym typeface="+mn-ea"/>
            </a:endParaRPr>
          </a:p>
        </p:txBody>
      </p:sp>
      <p:sp>
        <p:nvSpPr>
          <p:cNvPr id="60" name="任意多边形 59"/>
          <p:cNvSpPr/>
          <p:nvPr>
            <p:custDataLst>
              <p:tags r:id="rId18"/>
            </p:custDataLst>
          </p:nvPr>
        </p:nvSpPr>
        <p:spPr>
          <a:xfrm>
            <a:off x="9849370" y="2972039"/>
            <a:ext cx="1149703" cy="124204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4" h="189">
                <a:moveTo>
                  <a:pt x="192" y="0"/>
                </a:moveTo>
                <a:lnTo>
                  <a:pt x="1523" y="0"/>
                </a:lnTo>
                <a:cubicBezTo>
                  <a:pt x="1596" y="0"/>
                  <a:pt x="1659" y="40"/>
                  <a:pt x="1692" y="98"/>
                </a:cubicBezTo>
                <a:lnTo>
                  <a:pt x="1694" y="102"/>
                </a:lnTo>
                <a:lnTo>
                  <a:pt x="1694" y="189"/>
                </a:lnTo>
                <a:lnTo>
                  <a:pt x="0" y="189"/>
                </a:lnTo>
                <a:lnTo>
                  <a:pt x="0" y="187"/>
                </a:lnTo>
                <a:cubicBezTo>
                  <a:pt x="0" y="84"/>
                  <a:pt x="86" y="0"/>
                  <a:pt x="192" y="0"/>
                </a:cubicBezTo>
                <a:close/>
              </a:path>
            </a:pathLst>
          </a:custGeom>
          <a:gradFill>
            <a:gsLst>
              <a:gs pos="100000">
                <a:schemeClr val="accent6">
                  <a:lumMod val="90000"/>
                </a:schemeClr>
              </a:gs>
              <a:gs pos="0">
                <a:schemeClr val="accent6">
                  <a:lumMod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61" name="圆角矩形 60"/>
          <p:cNvSpPr/>
          <p:nvPr>
            <p:custDataLst>
              <p:tags r:id="rId19"/>
            </p:custDataLst>
          </p:nvPr>
        </p:nvSpPr>
        <p:spPr>
          <a:xfrm>
            <a:off x="6852859" y="3035767"/>
            <a:ext cx="4239855" cy="1020296"/>
          </a:xfrm>
          <a:prstGeom prst="roundRect">
            <a:avLst>
              <a:gd name="adj" fmla="val 12288"/>
            </a:avLst>
          </a:prstGeom>
          <a:gradFill>
            <a:gsLst>
              <a:gs pos="0">
                <a:schemeClr val="accent6"/>
              </a:gs>
              <a:gs pos="100000">
                <a:schemeClr val="accent6">
                  <a:lumMod val="70000"/>
                  <a:lumOff val="30000"/>
                </a:schemeClr>
              </a:gs>
            </a:gsLst>
            <a:lin ang="10800000" scaled="0"/>
          </a:gradFill>
          <a:ln>
            <a:noFill/>
          </a:ln>
          <a:effectLst>
            <a:outerShdw blurRad="203200" dist="76200" dir="8100000" algn="tr" rotWithShape="0">
              <a:schemeClr val="accent6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sp>
        <p:nvSpPr>
          <p:cNvPr id="62" name="任意多边形 61"/>
          <p:cNvSpPr/>
          <p:nvPr>
            <p:custDataLst>
              <p:tags r:id="rId20"/>
            </p:custDataLst>
          </p:nvPr>
        </p:nvSpPr>
        <p:spPr>
          <a:xfrm>
            <a:off x="9983328" y="2971389"/>
            <a:ext cx="896092" cy="407728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87" h="586">
                <a:moveTo>
                  <a:pt x="1196" y="201"/>
                </a:moveTo>
                <a:lnTo>
                  <a:pt x="1196" y="201"/>
                </a:lnTo>
                <a:lnTo>
                  <a:pt x="1196" y="201"/>
                </a:lnTo>
                <a:lnTo>
                  <a:pt x="1196" y="201"/>
                </a:lnTo>
                <a:close/>
                <a:moveTo>
                  <a:pt x="0" y="0"/>
                </a:moveTo>
                <a:lnTo>
                  <a:pt x="184" y="0"/>
                </a:lnTo>
                <a:lnTo>
                  <a:pt x="191" y="0"/>
                </a:lnTo>
                <a:lnTo>
                  <a:pt x="1196" y="0"/>
                </a:lnTo>
                <a:lnTo>
                  <a:pt x="1203" y="0"/>
                </a:lnTo>
                <a:lnTo>
                  <a:pt x="1387" y="0"/>
                </a:lnTo>
                <a:lnTo>
                  <a:pt x="1387" y="1"/>
                </a:lnTo>
                <a:lnTo>
                  <a:pt x="1385" y="1"/>
                </a:lnTo>
                <a:cubicBezTo>
                  <a:pt x="1296" y="6"/>
                  <a:pt x="1223" y="69"/>
                  <a:pt x="1202" y="152"/>
                </a:cubicBezTo>
                <a:lnTo>
                  <a:pt x="1201" y="157"/>
                </a:lnTo>
                <a:lnTo>
                  <a:pt x="1198" y="173"/>
                </a:lnTo>
                <a:lnTo>
                  <a:pt x="1197" y="181"/>
                </a:lnTo>
                <a:cubicBezTo>
                  <a:pt x="1196" y="187"/>
                  <a:pt x="1196" y="194"/>
                  <a:pt x="1196" y="201"/>
                </a:cubicBezTo>
                <a:lnTo>
                  <a:pt x="1196" y="182"/>
                </a:lnTo>
                <a:lnTo>
                  <a:pt x="1192" y="200"/>
                </a:lnTo>
                <a:cubicBezTo>
                  <a:pt x="1135" y="422"/>
                  <a:pt x="933" y="586"/>
                  <a:pt x="694" y="586"/>
                </a:cubicBezTo>
                <a:cubicBezTo>
                  <a:pt x="454" y="586"/>
                  <a:pt x="252" y="422"/>
                  <a:pt x="195" y="200"/>
                </a:cubicBezTo>
                <a:lnTo>
                  <a:pt x="191" y="182"/>
                </a:lnTo>
                <a:lnTo>
                  <a:pt x="191" y="201"/>
                </a:lnTo>
                <a:cubicBezTo>
                  <a:pt x="191" y="194"/>
                  <a:pt x="191" y="188"/>
                  <a:pt x="190" y="181"/>
                </a:cubicBezTo>
                <a:lnTo>
                  <a:pt x="189" y="173"/>
                </a:lnTo>
                <a:lnTo>
                  <a:pt x="186" y="158"/>
                </a:lnTo>
                <a:lnTo>
                  <a:pt x="185" y="152"/>
                </a:lnTo>
                <a:cubicBezTo>
                  <a:pt x="164" y="68"/>
                  <a:pt x="91" y="6"/>
                  <a:pt x="1" y="1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chemeClr val="accent6">
                  <a:lumMod val="50000"/>
                  <a:lumOff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  <a:effectLst>
            <a:outerShdw blurRad="127000" dist="381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lt1">
                    <a:lumMod val="100000"/>
                    <a:alpha val="75000"/>
                  </a:schemeClr>
                </a:solidFill>
                <a:effectLst>
                  <a:outerShdw blurRad="635000" sx="105000" sy="105000" algn="ctr" rotWithShape="0">
                    <a:schemeClr val="accent6">
                      <a:alpha val="50000"/>
                    </a:schemeClr>
                  </a:outerShdw>
                </a:effectLst>
                <a:latin typeface="+mj-lt"/>
                <a:sym typeface="+mn-ea"/>
              </a:rPr>
              <a:t>02</a:t>
            </a:r>
            <a:endParaRPr lang="en-US" altLang="zh-CN" sz="1600" b="1">
              <a:solidFill>
                <a:schemeClr val="lt1">
                  <a:lumMod val="100000"/>
                  <a:alpha val="75000"/>
                </a:schemeClr>
              </a:solidFill>
              <a:effectLst>
                <a:outerShdw blurRad="635000" sx="105000" sy="105000" algn="ctr" rotWithShape="0">
                  <a:schemeClr val="accent6">
                    <a:alpha val="50000"/>
                  </a:schemeClr>
                </a:outerShdw>
              </a:effectLst>
              <a:latin typeface="+mj-lt"/>
              <a:sym typeface="+mn-ea"/>
            </a:endParaRPr>
          </a:p>
        </p:txBody>
      </p:sp>
      <p:sp>
        <p:nvSpPr>
          <p:cNvPr id="65" name="任意多边形 64"/>
          <p:cNvSpPr/>
          <p:nvPr>
            <p:custDataLst>
              <p:tags r:id="rId21"/>
            </p:custDataLst>
          </p:nvPr>
        </p:nvSpPr>
        <p:spPr>
          <a:xfrm>
            <a:off x="9841750" y="4714479"/>
            <a:ext cx="1149703" cy="124204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94" h="189">
                <a:moveTo>
                  <a:pt x="192" y="0"/>
                </a:moveTo>
                <a:lnTo>
                  <a:pt x="1523" y="0"/>
                </a:lnTo>
                <a:cubicBezTo>
                  <a:pt x="1596" y="0"/>
                  <a:pt x="1659" y="40"/>
                  <a:pt x="1692" y="98"/>
                </a:cubicBezTo>
                <a:lnTo>
                  <a:pt x="1694" y="102"/>
                </a:lnTo>
                <a:lnTo>
                  <a:pt x="1694" y="189"/>
                </a:lnTo>
                <a:lnTo>
                  <a:pt x="0" y="189"/>
                </a:lnTo>
                <a:lnTo>
                  <a:pt x="0" y="187"/>
                </a:lnTo>
                <a:cubicBezTo>
                  <a:pt x="0" y="84"/>
                  <a:pt x="86" y="0"/>
                  <a:pt x="192" y="0"/>
                </a:cubicBezTo>
                <a:close/>
              </a:path>
            </a:pathLst>
          </a:custGeom>
          <a:gradFill>
            <a:gsLst>
              <a:gs pos="100000">
                <a:schemeClr val="accent6">
                  <a:lumMod val="90000"/>
                </a:schemeClr>
              </a:gs>
              <a:gs pos="0">
                <a:schemeClr val="accent6">
                  <a:lumMod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66" name="圆角矩形 65"/>
          <p:cNvSpPr/>
          <p:nvPr>
            <p:custDataLst>
              <p:tags r:id="rId22"/>
            </p:custDataLst>
          </p:nvPr>
        </p:nvSpPr>
        <p:spPr>
          <a:xfrm>
            <a:off x="6845239" y="4778207"/>
            <a:ext cx="4239855" cy="1020296"/>
          </a:xfrm>
          <a:prstGeom prst="roundRect">
            <a:avLst>
              <a:gd name="adj" fmla="val 12288"/>
            </a:avLst>
          </a:prstGeom>
          <a:gradFill>
            <a:gsLst>
              <a:gs pos="0">
                <a:schemeClr val="accent6"/>
              </a:gs>
              <a:gs pos="100000">
                <a:schemeClr val="accent6">
                  <a:lumMod val="70000"/>
                  <a:lumOff val="30000"/>
                </a:schemeClr>
              </a:gs>
            </a:gsLst>
            <a:lin ang="10800000" scaled="0"/>
          </a:gradFill>
          <a:ln>
            <a:noFill/>
          </a:ln>
          <a:effectLst>
            <a:outerShdw blurRad="203200" dist="76200" dir="8100000" algn="tr" rotWithShape="0">
              <a:schemeClr val="accent6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sp>
        <p:nvSpPr>
          <p:cNvPr id="67" name="任意多边形 66"/>
          <p:cNvSpPr/>
          <p:nvPr>
            <p:custDataLst>
              <p:tags r:id="rId23"/>
            </p:custDataLst>
          </p:nvPr>
        </p:nvSpPr>
        <p:spPr>
          <a:xfrm>
            <a:off x="9975708" y="4713829"/>
            <a:ext cx="896092" cy="407728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87" h="586">
                <a:moveTo>
                  <a:pt x="1196" y="201"/>
                </a:moveTo>
                <a:lnTo>
                  <a:pt x="1196" y="201"/>
                </a:lnTo>
                <a:lnTo>
                  <a:pt x="1196" y="201"/>
                </a:lnTo>
                <a:lnTo>
                  <a:pt x="1196" y="201"/>
                </a:lnTo>
                <a:close/>
                <a:moveTo>
                  <a:pt x="0" y="0"/>
                </a:moveTo>
                <a:lnTo>
                  <a:pt x="184" y="0"/>
                </a:lnTo>
                <a:lnTo>
                  <a:pt x="191" y="0"/>
                </a:lnTo>
                <a:lnTo>
                  <a:pt x="1196" y="0"/>
                </a:lnTo>
                <a:lnTo>
                  <a:pt x="1203" y="0"/>
                </a:lnTo>
                <a:lnTo>
                  <a:pt x="1387" y="0"/>
                </a:lnTo>
                <a:lnTo>
                  <a:pt x="1387" y="1"/>
                </a:lnTo>
                <a:lnTo>
                  <a:pt x="1385" y="1"/>
                </a:lnTo>
                <a:cubicBezTo>
                  <a:pt x="1296" y="6"/>
                  <a:pt x="1223" y="69"/>
                  <a:pt x="1202" y="152"/>
                </a:cubicBezTo>
                <a:lnTo>
                  <a:pt x="1201" y="157"/>
                </a:lnTo>
                <a:lnTo>
                  <a:pt x="1198" y="173"/>
                </a:lnTo>
                <a:lnTo>
                  <a:pt x="1197" y="181"/>
                </a:lnTo>
                <a:cubicBezTo>
                  <a:pt x="1196" y="187"/>
                  <a:pt x="1196" y="194"/>
                  <a:pt x="1196" y="201"/>
                </a:cubicBezTo>
                <a:lnTo>
                  <a:pt x="1196" y="182"/>
                </a:lnTo>
                <a:lnTo>
                  <a:pt x="1192" y="200"/>
                </a:lnTo>
                <a:cubicBezTo>
                  <a:pt x="1135" y="422"/>
                  <a:pt x="933" y="586"/>
                  <a:pt x="694" y="586"/>
                </a:cubicBezTo>
                <a:cubicBezTo>
                  <a:pt x="454" y="586"/>
                  <a:pt x="252" y="422"/>
                  <a:pt x="195" y="200"/>
                </a:cubicBezTo>
                <a:lnTo>
                  <a:pt x="191" y="182"/>
                </a:lnTo>
                <a:lnTo>
                  <a:pt x="191" y="201"/>
                </a:lnTo>
                <a:cubicBezTo>
                  <a:pt x="191" y="194"/>
                  <a:pt x="191" y="188"/>
                  <a:pt x="190" y="181"/>
                </a:cubicBezTo>
                <a:lnTo>
                  <a:pt x="189" y="173"/>
                </a:lnTo>
                <a:lnTo>
                  <a:pt x="186" y="158"/>
                </a:lnTo>
                <a:lnTo>
                  <a:pt x="185" y="152"/>
                </a:lnTo>
                <a:cubicBezTo>
                  <a:pt x="164" y="68"/>
                  <a:pt x="91" y="6"/>
                  <a:pt x="1" y="1"/>
                </a:cubicBez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0000">
                <a:schemeClr val="accent6">
                  <a:lumMod val="50000"/>
                  <a:lumOff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  <a:effectLst>
            <a:outerShdw blurRad="127000" dist="38100" dir="5400000" algn="t" rotWithShape="0">
              <a:schemeClr val="accent6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altLang="zh-CN" sz="1600" b="1">
                <a:solidFill>
                  <a:schemeClr val="lt1">
                    <a:lumMod val="100000"/>
                    <a:alpha val="75000"/>
                  </a:schemeClr>
                </a:solidFill>
                <a:effectLst>
                  <a:outerShdw blurRad="635000" sx="105000" sy="105000" algn="ctr" rotWithShape="0">
                    <a:schemeClr val="accent6">
                      <a:alpha val="50000"/>
                    </a:schemeClr>
                  </a:outerShdw>
                </a:effectLst>
                <a:latin typeface="+mj-lt"/>
                <a:sym typeface="+mn-ea"/>
              </a:rPr>
              <a:t>03</a:t>
            </a:r>
            <a:endParaRPr lang="en-US" altLang="zh-CN" sz="1600" b="1">
              <a:solidFill>
                <a:schemeClr val="lt1">
                  <a:lumMod val="100000"/>
                  <a:alpha val="75000"/>
                </a:schemeClr>
              </a:solidFill>
              <a:effectLst>
                <a:outerShdw blurRad="635000" sx="105000" sy="105000" algn="ctr" rotWithShape="0">
                  <a:schemeClr val="accent6">
                    <a:alpha val="50000"/>
                  </a:schemeClr>
                </a:outerShdw>
              </a:effectLst>
              <a:latin typeface="+mj-lt"/>
              <a:sym typeface="+mn-ea"/>
            </a:endParaRPr>
          </a:p>
        </p:txBody>
      </p:sp>
      <p:sp>
        <p:nvSpPr>
          <p:cNvPr id="70" name="标题"/>
          <p:cNvSpPr txBox="1"/>
          <p:nvPr>
            <p:custDataLst>
              <p:tags r:id="rId24"/>
            </p:custDataLst>
          </p:nvPr>
        </p:nvSpPr>
        <p:spPr>
          <a:xfrm>
            <a:off x="7129145" y="1996440"/>
            <a:ext cx="3260725" cy="3822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56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+mn-ea"/>
              </a:rPr>
              <a:t>提升认知</a:t>
            </a:r>
            <a:endParaRPr lang="zh-CN" altLang="en-US" sz="5600" b="1" spc="3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71" name="标题"/>
          <p:cNvSpPr txBox="1"/>
          <p:nvPr>
            <p:custDataLst>
              <p:tags r:id="rId25"/>
            </p:custDataLst>
          </p:nvPr>
        </p:nvSpPr>
        <p:spPr>
          <a:xfrm>
            <a:off x="7129145" y="3644265"/>
            <a:ext cx="4008755" cy="3822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56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+mn-ea"/>
              </a:rPr>
              <a:t>升级武器</a:t>
            </a:r>
            <a:endParaRPr lang="zh-CN" altLang="en-US" sz="5600" b="1" spc="3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72" name="标题"/>
          <p:cNvSpPr txBox="1"/>
          <p:nvPr>
            <p:custDataLst>
              <p:tags r:id="rId26"/>
            </p:custDataLst>
          </p:nvPr>
        </p:nvSpPr>
        <p:spPr>
          <a:xfrm>
            <a:off x="7171690" y="5361305"/>
            <a:ext cx="3382645" cy="3822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 anchorCtr="0">
            <a:noAutofit/>
          </a:bodyPr>
          <a:p>
            <a:pPr lvl="0" algn="l">
              <a:buClrTx/>
              <a:buSzTx/>
              <a:buFontTx/>
            </a:pPr>
            <a:r>
              <a:rPr lang="zh-CN" altLang="en-US" sz="5600" b="1" spc="3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+mn-ea"/>
              </a:rPr>
              <a:t>改变结局</a:t>
            </a:r>
            <a:endParaRPr lang="zh-CN" altLang="en-US" sz="5600" b="1" spc="3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</p:spTree>
    <p:custDataLst>
      <p:tags r:id="rId27"/>
    </p:custData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3"/>
            </p:custDataLst>
          </p:nvPr>
        </p:nvSpPr>
        <p:spPr>
          <a:xfrm>
            <a:off x="551180" y="1149350"/>
            <a:ext cx="3119120" cy="17379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300" b="1"/>
              <a:t>选准行业，穿透个股</a:t>
            </a:r>
            <a:endParaRPr lang="zh-CN" altLang="en-US" sz="2300" b="1"/>
          </a:p>
          <a:p>
            <a:pPr algn="ctr"/>
            <a:r>
              <a:rPr lang="zh-CN" altLang="en-US" sz="3900" b="1">
                <a:solidFill>
                  <a:schemeClr val="accent5">
                    <a:lumMod val="75000"/>
                  </a:schemeClr>
                </a:solidFill>
              </a:rPr>
              <a:t>&lt;神奇好股&gt;</a:t>
            </a:r>
            <a:endParaRPr lang="zh-CN" altLang="en-US" sz="39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右箭头 22"/>
          <p:cNvSpPr/>
          <p:nvPr>
            <p:custDataLst>
              <p:tags r:id="rId4"/>
            </p:custDataLst>
          </p:nvPr>
        </p:nvSpPr>
        <p:spPr>
          <a:xfrm>
            <a:off x="3895725" y="1382395"/>
            <a:ext cx="1292225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>
            <p:custDataLst>
              <p:tags r:id="rId5"/>
            </p:custDataLst>
          </p:nvPr>
        </p:nvSpPr>
        <p:spPr>
          <a:xfrm>
            <a:off x="7653020" y="1340485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6"/>
            </p:custDataLst>
          </p:nvPr>
        </p:nvSpPr>
        <p:spPr>
          <a:xfrm>
            <a:off x="5368925" y="2246630"/>
            <a:ext cx="209804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  <a:p>
            <a:pPr algn="ctr"/>
            <a:r>
              <a:rPr lang="zh-CN" altLang="en-US" sz="2000"/>
              <a:t>有资金流加持</a:t>
            </a:r>
            <a:endParaRPr lang="zh-CN" altLang="en-US" sz="2000"/>
          </a:p>
        </p:txBody>
      </p:sp>
      <p:sp>
        <p:nvSpPr>
          <p:cNvPr id="4" name="圆角矩形 3"/>
          <p:cNvSpPr/>
          <p:nvPr>
            <p:custDataLst>
              <p:tags r:id="rId7"/>
            </p:custDataLst>
          </p:nvPr>
        </p:nvSpPr>
        <p:spPr>
          <a:xfrm>
            <a:off x="5366385" y="987425"/>
            <a:ext cx="2096770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定位方向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大数据筛选</a:t>
            </a:r>
            <a:endParaRPr lang="zh-CN" altLang="en-US" sz="2000"/>
          </a:p>
          <a:p>
            <a:pPr algn="ctr"/>
            <a:r>
              <a:rPr lang="zh-CN" altLang="en-US" sz="2000" b="1">
                <a:sym typeface="+mn-ea"/>
              </a:rPr>
              <a:t>&lt;</a:t>
            </a:r>
            <a:r>
              <a:rPr lang="zh-CN" altLang="en-US" sz="2000" b="1">
                <a:sym typeface="+mn-ea"/>
              </a:rPr>
              <a:t>智能盯盘&gt;</a:t>
            </a:r>
            <a:endParaRPr lang="zh-CN" altLang="en-US" sz="2000" b="1"/>
          </a:p>
          <a:p>
            <a:pPr algn="ctr"/>
            <a:endParaRPr lang="zh-CN" altLang="en-US" sz="2000" b="1"/>
          </a:p>
        </p:txBody>
      </p:sp>
      <p:sp>
        <p:nvSpPr>
          <p:cNvPr id="24" name="圆角矩形 23"/>
          <p:cNvSpPr/>
          <p:nvPr>
            <p:custDataLst>
              <p:tags r:id="rId8"/>
            </p:custDataLst>
          </p:nvPr>
        </p:nvSpPr>
        <p:spPr>
          <a:xfrm>
            <a:off x="8147050" y="9874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7" name="右箭头 6"/>
          <p:cNvSpPr/>
          <p:nvPr>
            <p:custDataLst>
              <p:tags r:id="rId9"/>
            </p:custDataLst>
          </p:nvPr>
        </p:nvSpPr>
        <p:spPr>
          <a:xfrm>
            <a:off x="3895725" y="2453640"/>
            <a:ext cx="1292225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10"/>
            </p:custDataLst>
          </p:nvPr>
        </p:nvSpPr>
        <p:spPr>
          <a:xfrm>
            <a:off x="8990330" y="223329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14" name="右箭头 13"/>
          <p:cNvSpPr/>
          <p:nvPr>
            <p:custDataLst>
              <p:tags r:id="rId11"/>
            </p:custDataLst>
          </p:nvPr>
        </p:nvSpPr>
        <p:spPr>
          <a:xfrm>
            <a:off x="7647305" y="2453640"/>
            <a:ext cx="1238250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2"/>
            </p:custDataLst>
          </p:nvPr>
        </p:nvSpPr>
        <p:spPr>
          <a:xfrm rot="5400000">
            <a:off x="1931035" y="2977515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3"/>
            </p:custDataLst>
          </p:nvPr>
        </p:nvSpPr>
        <p:spPr>
          <a:xfrm>
            <a:off x="1040130" y="3305175"/>
            <a:ext cx="2098040" cy="801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潜伏挖掘</a:t>
            </a:r>
            <a:endParaRPr lang="zh-CN" altLang="en-US" sz="2000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7" name="圆角矩形 16"/>
          <p:cNvSpPr/>
          <p:nvPr>
            <p:custDataLst>
              <p:tags r:id="rId14"/>
            </p:custDataLst>
          </p:nvPr>
        </p:nvSpPr>
        <p:spPr>
          <a:xfrm>
            <a:off x="1040130" y="4503420"/>
            <a:ext cx="2164715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9" name="圆角矩形 18"/>
          <p:cNvSpPr/>
          <p:nvPr>
            <p:custDataLst>
              <p:tags r:id="rId15"/>
            </p:custDataLst>
          </p:nvPr>
        </p:nvSpPr>
        <p:spPr>
          <a:xfrm>
            <a:off x="3204845" y="5299710"/>
            <a:ext cx="1967230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2" name="右箭头 1"/>
          <p:cNvSpPr/>
          <p:nvPr>
            <p:custDataLst>
              <p:tags r:id="rId16"/>
            </p:custDataLst>
          </p:nvPr>
        </p:nvSpPr>
        <p:spPr>
          <a:xfrm rot="5400000">
            <a:off x="1931035" y="4189730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>
            <p:custDataLst>
              <p:tags r:id="rId17"/>
            </p:custDataLst>
          </p:nvPr>
        </p:nvSpPr>
        <p:spPr>
          <a:xfrm rot="2460000">
            <a:off x="3007360" y="5118735"/>
            <a:ext cx="376555" cy="2266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18"/>
            </p:custDataLst>
          </p:nvPr>
        </p:nvSpPr>
        <p:spPr>
          <a:xfrm rot="2280000">
            <a:off x="7389495" y="2969895"/>
            <a:ext cx="861695" cy="35687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19"/>
            </p:custDataLst>
          </p:nvPr>
        </p:nvSpPr>
        <p:spPr>
          <a:xfrm>
            <a:off x="8147050" y="3359150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>
                <a:solidFill>
                  <a:schemeClr val="accent6"/>
                </a:solidFill>
              </a:rPr>
              <a:t>再回</a:t>
            </a:r>
            <a:r>
              <a:rPr lang="zh-CN" altLang="en-US" sz="2600" b="1"/>
              <a:t>&lt;神奇好股&gt;</a:t>
            </a:r>
            <a:endParaRPr lang="zh-CN" altLang="en-US" sz="2600" b="1"/>
          </a:p>
          <a:p>
            <a:pPr algn="ctr"/>
            <a:r>
              <a:rPr lang="zh-CN" altLang="en-US" sz="2600" b="1"/>
              <a:t>穿透</a:t>
            </a:r>
            <a:r>
              <a:rPr lang="zh-CN" altLang="en-US" sz="2600" b="1">
                <a:solidFill>
                  <a:schemeClr val="accent6"/>
                </a:solidFill>
              </a:rPr>
              <a:t>行业</a:t>
            </a:r>
            <a:r>
              <a:rPr lang="en-US" altLang="zh-CN" sz="2600" b="1">
                <a:solidFill>
                  <a:schemeClr val="accent6"/>
                </a:solidFill>
              </a:rPr>
              <a:t>&amp;</a:t>
            </a:r>
            <a:r>
              <a:rPr lang="zh-CN" altLang="en-US" sz="2600" b="1">
                <a:solidFill>
                  <a:schemeClr val="accent6"/>
                </a:solidFill>
              </a:rPr>
              <a:t>概念</a:t>
            </a:r>
            <a:endParaRPr lang="zh-CN" altLang="en-US" sz="2600" b="1">
              <a:solidFill>
                <a:schemeClr val="accent6"/>
              </a:solidFill>
            </a:endParaRPr>
          </a:p>
        </p:txBody>
      </p:sp>
      <p:sp>
        <p:nvSpPr>
          <p:cNvPr id="10" name="右箭头 9"/>
          <p:cNvSpPr/>
          <p:nvPr>
            <p:custDataLst>
              <p:tags r:id="rId20"/>
            </p:custDataLst>
          </p:nvPr>
        </p:nvSpPr>
        <p:spPr>
          <a:xfrm rot="5400000">
            <a:off x="9658985" y="4592955"/>
            <a:ext cx="411480" cy="29845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21"/>
            </p:custDataLst>
          </p:nvPr>
        </p:nvSpPr>
        <p:spPr>
          <a:xfrm>
            <a:off x="8147050" y="4994275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盯自选股</a:t>
            </a:r>
            <a:endParaRPr lang="zh-CN" altLang="en-US" sz="2600" b="1"/>
          </a:p>
          <a:p>
            <a:pPr algn="ctr"/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资金流</a:t>
            </a:r>
            <a:r>
              <a:rPr lang="en-US" altLang="zh-CN" sz="3300" b="1">
                <a:solidFill>
                  <a:schemeClr val="accent6"/>
                </a:solidFill>
                <a:sym typeface="+mn-ea"/>
              </a:rPr>
              <a:t>+</a:t>
            </a:r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分时线</a:t>
            </a:r>
            <a:endParaRPr lang="zh-CN" altLang="en-US" sz="3300" b="1">
              <a:solidFill>
                <a:schemeClr val="accent6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545205" y="3122295"/>
            <a:ext cx="3495675" cy="19685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</p:spTree>
    <p:custDataLst>
      <p:tags r:id="rId24"/>
    </p:custData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主力资金流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神奇战法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智能筛选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995170"/>
            <a:ext cx="213741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主力资金流</a:t>
            </a:r>
            <a:endParaRPr lang="zh-CN" altLang="en-US"/>
          </a:p>
          <a:p>
            <a:pPr algn="ctr"/>
            <a:r>
              <a:rPr lang="zh-CN" altLang="en-US" b="1"/>
              <a:t>&lt;热门赛道&gt;</a:t>
            </a:r>
            <a:endParaRPr lang="zh-CN" altLang="en-US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055745" y="1995170"/>
            <a:ext cx="239649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选准行业，穿透个股</a:t>
            </a:r>
            <a:endParaRPr lang="zh-CN" altLang="en-US"/>
          </a:p>
          <a:p>
            <a:pPr algn="ctr"/>
            <a:r>
              <a:rPr lang="zh-CN" altLang="en-US" b="1"/>
              <a:t>&lt;神奇好股&gt;</a:t>
            </a:r>
            <a:endParaRPr lang="zh-CN" altLang="en-US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8604885" y="864235"/>
            <a:ext cx="2137410" cy="9715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大数据筛选</a:t>
            </a:r>
            <a:endParaRPr lang="zh-CN" altLang="en-US"/>
          </a:p>
          <a:p>
            <a:pPr algn="ctr"/>
            <a:r>
              <a:rPr lang="zh-CN" altLang="en-US" b="1"/>
              <a:t>&lt;</a:t>
            </a:r>
            <a:r>
              <a:rPr lang="zh-CN" altLang="en-US" b="1">
                <a:sym typeface="+mn-ea"/>
              </a:rPr>
              <a:t>智能盯盘</a:t>
            </a:r>
            <a:r>
              <a:rPr lang="zh-CN" altLang="en-US" b="1"/>
              <a:t>&gt;</a:t>
            </a:r>
            <a:endParaRPr lang="zh-CN" altLang="en-US" b="1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605520" y="199517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个股多只</a:t>
            </a:r>
            <a:endParaRPr lang="zh-CN" altLang="en-US"/>
          </a:p>
          <a:p>
            <a:pPr algn="ctr"/>
            <a:r>
              <a:rPr lang="zh-CN" altLang="en-US"/>
              <a:t>对比技术信号</a:t>
            </a:r>
            <a:endParaRPr lang="zh-CN" altLang="en-US"/>
          </a:p>
          <a:p>
            <a:pPr algn="ctr"/>
            <a:r>
              <a:rPr lang="en-US" altLang="zh-CN"/>
              <a:t>F10-</a:t>
            </a:r>
            <a:r>
              <a:rPr lang="zh-CN" altLang="en-US"/>
              <a:t>绩优！</a:t>
            </a:r>
            <a:endParaRPr lang="zh-CN" altLang="en-US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972185" y="3645535"/>
            <a:ext cx="213741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潜伏挖掘</a:t>
            </a:r>
            <a:endParaRPr lang="zh-CN" altLang="en-US"/>
          </a:p>
          <a:p>
            <a:pPr algn="ctr"/>
            <a:r>
              <a:rPr lang="zh-CN" altLang="en-US" b="1"/>
              <a:t>&lt;赛道点金&gt;</a:t>
            </a:r>
            <a:endParaRPr lang="zh-CN" altLang="en-US" b="1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224655" y="3601720"/>
            <a:ext cx="2228215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定位</a:t>
            </a:r>
            <a:r>
              <a:rPr lang="en-US" altLang="zh-CN"/>
              <a:t>ETF</a:t>
            </a:r>
            <a:endParaRPr lang="zh-CN" altLang="en-US"/>
          </a:p>
          <a:p>
            <a:pPr algn="ctr"/>
            <a:r>
              <a:rPr lang="zh-CN" altLang="en-US" b="1"/>
              <a:t>&lt;景气排行&gt;</a:t>
            </a:r>
            <a:endParaRPr lang="zh-CN" altLang="en-US" b="1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8547735" y="322897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ETF</a:t>
            </a:r>
            <a:r>
              <a:rPr lang="zh-CN" altLang="en-US"/>
              <a:t>基金</a:t>
            </a:r>
            <a:endParaRPr lang="zh-CN" altLang="en-US"/>
          </a:p>
          <a:p>
            <a:pPr algn="ctr"/>
            <a:r>
              <a:rPr lang="en-US" altLang="zh-CN" b="1"/>
              <a:t>+</a:t>
            </a:r>
            <a:r>
              <a:rPr lang="zh-CN" altLang="en-US" b="1"/>
              <a:t>《神奇战法》</a:t>
            </a:r>
            <a:endParaRPr lang="zh-CN" altLang="en-US" b="1"/>
          </a:p>
        </p:txBody>
      </p:sp>
      <p:sp>
        <p:nvSpPr>
          <p:cNvPr id="13" name="右箭头 12"/>
          <p:cNvSpPr/>
          <p:nvPr/>
        </p:nvSpPr>
        <p:spPr>
          <a:xfrm>
            <a:off x="3220720" y="2226945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20820000">
            <a:off x="6708775" y="1706245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6785610" y="2291715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3245485" y="389572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2"/>
            </p:custDataLst>
          </p:nvPr>
        </p:nvSpPr>
        <p:spPr>
          <a:xfrm rot="20940000">
            <a:off x="6794500" y="35636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41650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13"/>
            </p:custDataLst>
          </p:nvPr>
        </p:nvSpPr>
        <p:spPr>
          <a:xfrm>
            <a:off x="394970" y="475297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>
            <p:custDataLst>
              <p:tags r:id="rId14"/>
            </p:custDataLst>
          </p:nvPr>
        </p:nvSpPr>
        <p:spPr>
          <a:xfrm>
            <a:off x="675640" y="5118735"/>
            <a:ext cx="239649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选准行业，穿透个股</a:t>
            </a:r>
            <a:endParaRPr lang="zh-CN" altLang="en-US"/>
          </a:p>
          <a:p>
            <a:pPr algn="ctr"/>
            <a:r>
              <a:rPr lang="zh-CN" altLang="en-US" b="1"/>
              <a:t>&lt;神奇好股&gt;</a:t>
            </a:r>
            <a:endParaRPr lang="zh-CN" altLang="en-US" b="1"/>
          </a:p>
        </p:txBody>
      </p:sp>
      <p:sp>
        <p:nvSpPr>
          <p:cNvPr id="23" name="右箭头 22"/>
          <p:cNvSpPr/>
          <p:nvPr>
            <p:custDataLst>
              <p:tags r:id="rId15"/>
            </p:custDataLst>
          </p:nvPr>
        </p:nvSpPr>
        <p:spPr>
          <a:xfrm>
            <a:off x="3280410" y="5354955"/>
            <a:ext cx="129222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/>
        </p:nvSpPr>
        <p:spPr>
          <a:xfrm>
            <a:off x="6929120" y="5313045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16"/>
            </p:custDataLst>
          </p:nvPr>
        </p:nvSpPr>
        <p:spPr>
          <a:xfrm>
            <a:off x="4653280" y="5168265"/>
            <a:ext cx="209804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&lt;热门赛道&gt;</a:t>
            </a:r>
            <a:endParaRPr lang="zh-CN" altLang="en-US" b="1"/>
          </a:p>
          <a:p>
            <a:pPr algn="ctr"/>
            <a:r>
              <a:rPr lang="zh-CN" altLang="en-US"/>
              <a:t>有资金流加持</a:t>
            </a:r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535305" y="808990"/>
            <a:ext cx="510095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7"/>
            </p:custDataLst>
          </p:nvPr>
        </p:nvSpPr>
        <p:spPr>
          <a:xfrm rot="480000">
            <a:off x="6795770" y="412369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8"/>
            </p:custDataLst>
          </p:nvPr>
        </p:nvSpPr>
        <p:spPr>
          <a:xfrm>
            <a:off x="8547735" y="399732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十大重仓筛选</a:t>
            </a:r>
            <a:endParaRPr lang="zh-CN" altLang="en-US"/>
          </a:p>
          <a:p>
            <a:pPr algn="ctr"/>
            <a:r>
              <a:rPr lang="zh-CN" altLang="en-US" b="1"/>
              <a:t>&lt;神奇战法&gt;</a:t>
            </a:r>
            <a:endParaRPr lang="zh-CN" altLang="en-US" b="1"/>
          </a:p>
        </p:txBody>
      </p:sp>
      <p:sp>
        <p:nvSpPr>
          <p:cNvPr id="11" name="十字形 10"/>
          <p:cNvSpPr/>
          <p:nvPr>
            <p:custDataLst>
              <p:tags r:id="rId19"/>
            </p:custDataLst>
          </p:nvPr>
        </p:nvSpPr>
        <p:spPr>
          <a:xfrm>
            <a:off x="9329420" y="5346700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>
            <p:custDataLst>
              <p:tags r:id="rId20"/>
            </p:custDataLst>
          </p:nvPr>
        </p:nvSpPr>
        <p:spPr>
          <a:xfrm>
            <a:off x="7423150" y="50006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>
                <a:sym typeface="+mn-ea"/>
              </a:rPr>
              <a:t>定位方向</a:t>
            </a:r>
            <a:endParaRPr lang="zh-CN" altLang="en-US">
              <a:sym typeface="+mn-ea"/>
            </a:endParaRPr>
          </a:p>
          <a:p>
            <a:pPr algn="ctr"/>
            <a:r>
              <a:rPr lang="zh-CN" altLang="en-US">
                <a:sym typeface="+mn-ea"/>
              </a:rPr>
              <a:t>大数据筛选</a:t>
            </a:r>
            <a:endParaRPr lang="zh-CN" altLang="en-US"/>
          </a:p>
          <a:p>
            <a:pPr algn="ctr"/>
            <a:r>
              <a:rPr lang="zh-CN" altLang="en-US" b="1">
                <a:sym typeface="+mn-ea"/>
              </a:rPr>
              <a:t>&lt;</a:t>
            </a:r>
            <a:r>
              <a:rPr lang="zh-CN" altLang="en-US" b="1">
                <a:sym typeface="+mn-ea"/>
              </a:rPr>
              <a:t>智能盯盘</a:t>
            </a:r>
            <a:r>
              <a:rPr lang="zh-CN" altLang="en-US" b="1">
                <a:sym typeface="+mn-ea"/>
              </a:rPr>
              <a:t>&gt;</a:t>
            </a:r>
            <a:endParaRPr lang="zh-CN" altLang="en-US" b="1"/>
          </a:p>
          <a:p>
            <a:pPr algn="ctr"/>
            <a:endParaRPr lang="zh-CN" altLang="en-US" b="1"/>
          </a:p>
        </p:txBody>
      </p:sp>
      <p:sp>
        <p:nvSpPr>
          <p:cNvPr id="24" name="圆角矩形 23"/>
          <p:cNvSpPr/>
          <p:nvPr>
            <p:custDataLst>
              <p:tags r:id="rId21"/>
            </p:custDataLst>
          </p:nvPr>
        </p:nvSpPr>
        <p:spPr>
          <a:xfrm>
            <a:off x="9696450" y="50006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个股多只</a:t>
            </a:r>
            <a:endParaRPr lang="zh-CN" altLang="en-US"/>
          </a:p>
          <a:p>
            <a:pPr algn="ctr"/>
            <a:r>
              <a:rPr lang="zh-CN" altLang="en-US"/>
              <a:t>对比技术信号</a:t>
            </a:r>
            <a:endParaRPr lang="zh-CN" altLang="en-US"/>
          </a:p>
          <a:p>
            <a:pPr algn="ctr"/>
            <a:r>
              <a:rPr lang="en-US" altLang="zh-CN"/>
              <a:t>F10-</a:t>
            </a:r>
            <a:r>
              <a:rPr lang="zh-CN" altLang="en-US"/>
              <a:t>绩优！</a:t>
            </a:r>
            <a:endParaRPr lang="zh-CN" altLang="en-US"/>
          </a:p>
        </p:txBody>
      </p:sp>
    </p:spTree>
    <p:custDataLst>
      <p:tags r:id="rId22"/>
    </p:custData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圆角矩形 8"/>
          <p:cNvSpPr/>
          <p:nvPr>
            <p:custDataLst>
              <p:tags r:id="rId3"/>
            </p:custDataLst>
          </p:nvPr>
        </p:nvSpPr>
        <p:spPr>
          <a:xfrm>
            <a:off x="2319655" y="1755775"/>
            <a:ext cx="2027555" cy="102552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5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潜伏挖掘</a:t>
            </a:r>
            <a:endParaRPr lang="zh-CN" altLang="en-US" sz="25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5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《赛道点金》</a:t>
            </a:r>
            <a:endParaRPr lang="zh-CN" altLang="en-US" sz="25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4"/>
            </p:custDataLst>
          </p:nvPr>
        </p:nvSpPr>
        <p:spPr>
          <a:xfrm>
            <a:off x="5387340" y="1755775"/>
            <a:ext cx="2137410" cy="10248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定位</a:t>
            </a:r>
            <a:r>
              <a:rPr lang="zh-CN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方向</a:t>
            </a:r>
            <a:endParaRPr lang="zh-CN" sz="25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/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&lt;景气排行&gt;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2" name="圆角矩形 11"/>
          <p:cNvSpPr/>
          <p:nvPr>
            <p:custDataLst>
              <p:tags r:id="rId5"/>
            </p:custDataLst>
          </p:nvPr>
        </p:nvSpPr>
        <p:spPr>
          <a:xfrm>
            <a:off x="8564880" y="1671955"/>
            <a:ext cx="2403475" cy="127444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35305" y="847090"/>
            <a:ext cx="65360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00206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多平台复用，选出穿层的好机会！！</a:t>
            </a:r>
            <a:endParaRPr lang="zh-CN" altLang="en-US" sz="3000">
              <a:solidFill>
                <a:srgbClr val="00206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6"/>
            </p:custDataLst>
          </p:nvPr>
        </p:nvSpPr>
        <p:spPr>
          <a:xfrm>
            <a:off x="4494530" y="219710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7"/>
            </p:custDataLst>
          </p:nvPr>
        </p:nvSpPr>
        <p:spPr>
          <a:xfrm rot="5400000">
            <a:off x="9376410" y="3337560"/>
            <a:ext cx="786130" cy="266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>
            <p:custDataLst>
              <p:tags r:id="rId8"/>
            </p:custDataLst>
          </p:nvPr>
        </p:nvSpPr>
        <p:spPr>
          <a:xfrm>
            <a:off x="7672070" y="219710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>
            <p:custDataLst>
              <p:tags r:id="rId9"/>
            </p:custDataLst>
          </p:nvPr>
        </p:nvSpPr>
        <p:spPr>
          <a:xfrm>
            <a:off x="8564880" y="3995420"/>
            <a:ext cx="2483485" cy="127444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5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5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5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18210" y="3155315"/>
            <a:ext cx="5178425" cy="2915285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8470" y="808990"/>
            <a:ext cx="6084570" cy="20789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23990" y="1155700"/>
            <a:ext cx="5267960" cy="2273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322695" y="3528060"/>
            <a:ext cx="5111115" cy="2661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58470" y="3930015"/>
            <a:ext cx="3900805" cy="208470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3.12+3.13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5665" y="766445"/>
            <a:ext cx="31711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2～3.12</a:t>
            </a:r>
            <a:endParaRPr lang="zh-CN" altLang="en-US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6260" y="1334135"/>
            <a:ext cx="3824605" cy="1847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6260" y="3248660"/>
            <a:ext cx="3824605" cy="12763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1340" y="4592320"/>
            <a:ext cx="3819525" cy="16002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26940" y="1334135"/>
            <a:ext cx="3752850" cy="211010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5558790" y="78105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～3.13</a:t>
            </a:r>
            <a:endParaRPr lang="en-US" altLang="zh-CN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04200" y="1816735"/>
            <a:ext cx="3710940" cy="189293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886065" y="4192270"/>
            <a:ext cx="4000500" cy="179070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69790" y="3880485"/>
            <a:ext cx="3511550" cy="199517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custDataLst>
      <p:tags r:id="rId15"/>
    </p:custData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.12.8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6885" y="1066165"/>
            <a:ext cx="6944360" cy="4972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32065" y="2445385"/>
            <a:ext cx="3966845" cy="35934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920990" y="1200150"/>
            <a:ext cx="3366770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500" b="1"/>
              <a:t>先降后升，反弹行情</a:t>
            </a:r>
            <a:endParaRPr lang="zh-CN" altLang="en-US" sz="2500" b="1"/>
          </a:p>
          <a:p>
            <a:pPr algn="ctr"/>
            <a:r>
              <a:rPr lang="zh-CN" altLang="en-US" sz="2500" b="1"/>
              <a:t>小仓位适配！</a:t>
            </a:r>
            <a:endParaRPr lang="zh-CN" altLang="en-US" sz="2500" b="1"/>
          </a:p>
          <a:p>
            <a:pPr algn="ctr"/>
            <a:endParaRPr lang="zh-CN" altLang="en-US" sz="2500" b="1"/>
          </a:p>
        </p:txBody>
      </p:sp>
    </p:spTree>
    <p:custDataLst>
      <p:tags r:id="rId7"/>
    </p:custData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12.11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83855" y="1083310"/>
            <a:ext cx="3366770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500" b="1"/>
              <a:t>先降后升，升而又持平小仓位适配！</a:t>
            </a:r>
            <a:endParaRPr lang="zh-CN" altLang="en-US" sz="2500" b="1"/>
          </a:p>
          <a:p>
            <a:pPr algn="ctr"/>
            <a:r>
              <a:rPr lang="zh-CN" altLang="en-US" sz="3000" b="1">
                <a:latin typeface="思源黑体 CN Heavy" panose="020B0A00000000000000" charset="-122"/>
                <a:ea typeface="思源黑体 CN Heavy" panose="020B0A00000000000000" charset="-122"/>
              </a:rPr>
              <a:t>小机会！</a:t>
            </a:r>
            <a:endParaRPr lang="zh-CN" altLang="en-US" sz="2500" b="1"/>
          </a:p>
          <a:p>
            <a:pPr algn="ctr"/>
            <a:endParaRPr lang="zh-CN" altLang="en-US" sz="2500" b="1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5295" y="1083310"/>
            <a:ext cx="6996430" cy="49555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88605" y="2419985"/>
            <a:ext cx="3462020" cy="361886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12.11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6115" y="840105"/>
            <a:ext cx="8309610" cy="2647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46550" y="2298065"/>
            <a:ext cx="7316470" cy="38138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12.11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9755" y="853440"/>
            <a:ext cx="10907395" cy="53219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12.11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3230" y="823595"/>
            <a:ext cx="11292205" cy="53663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顺势而为，借力用力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89560" y="2615565"/>
            <a:ext cx="1737995" cy="124079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主动看多</a:t>
            </a:r>
            <a:endParaRPr lang="zh-CN" altLang="en-US" sz="28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8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下单做多</a:t>
            </a:r>
            <a:endParaRPr lang="zh-CN" altLang="en-US" sz="28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2898140" y="2661285"/>
            <a:ext cx="2925445" cy="10839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>
              <a:sym typeface="+mn-ea"/>
            </a:endParaRPr>
          </a:p>
          <a:p>
            <a:pPr algn="ctr"/>
            <a:r>
              <a:rPr lang="zh-CN" altLang="en-US" sz="22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震荡</a:t>
            </a:r>
            <a:endParaRPr lang="zh-CN" altLang="en-US" sz="22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</a:rPr>
              <a:t>老票</a:t>
            </a:r>
            <a:r>
              <a:rPr lang="en-US" altLang="zh-CN" sz="2000">
                <a:solidFill>
                  <a:schemeClr val="tx2"/>
                </a:solidFill>
              </a:rPr>
              <a:t>-</a:t>
            </a:r>
            <a:r>
              <a:rPr lang="zh-CN" altLang="en-US" sz="2000">
                <a:solidFill>
                  <a:schemeClr val="tx2"/>
                </a:solidFill>
              </a:rPr>
              <a:t>获利回吐，过山车</a:t>
            </a:r>
            <a:endParaRPr lang="zh-CN" altLang="en-US" sz="2000">
              <a:solidFill>
                <a:schemeClr val="tx2"/>
              </a:solidFill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</a:rPr>
              <a:t>新开仓</a:t>
            </a:r>
            <a:r>
              <a:rPr lang="en-US" altLang="zh-CN" sz="2000">
                <a:solidFill>
                  <a:schemeClr val="tx2"/>
                </a:solidFill>
              </a:rPr>
              <a:t>-</a:t>
            </a:r>
            <a:r>
              <a:rPr lang="zh-CN" altLang="en-US" sz="2000">
                <a:solidFill>
                  <a:schemeClr val="tx2"/>
                </a:solidFill>
              </a:rPr>
              <a:t>开仓被套！</a:t>
            </a:r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2898140" y="1010285"/>
            <a:ext cx="2678430" cy="9715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继续涨</a:t>
            </a:r>
            <a:endParaRPr lang="zh-CN" altLang="en-US" sz="22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</a:rPr>
              <a:t>老票，赚更多</a:t>
            </a:r>
            <a:endParaRPr lang="zh-CN" altLang="en-US" sz="2000">
              <a:solidFill>
                <a:schemeClr val="tx2"/>
              </a:solidFill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</a:rPr>
              <a:t>新开仓，赚钱！</a:t>
            </a:r>
            <a:endParaRPr lang="zh-CN" altLang="en-US" sz="2000">
              <a:solidFill>
                <a:schemeClr val="tx2"/>
              </a:solidFill>
            </a:endParaRPr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2898140" y="4405630"/>
            <a:ext cx="2925445" cy="109537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下跌</a:t>
            </a:r>
            <a:endParaRPr lang="zh-CN" altLang="en-US" sz="22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</a:rPr>
              <a:t>老票</a:t>
            </a:r>
            <a:r>
              <a:rPr lang="en-US" altLang="zh-CN" sz="2000">
                <a:solidFill>
                  <a:schemeClr val="tx2"/>
                </a:solidFill>
              </a:rPr>
              <a:t>-</a:t>
            </a:r>
            <a:r>
              <a:rPr lang="zh-CN" altLang="en-US" sz="2000">
                <a:solidFill>
                  <a:schemeClr val="tx2"/>
                </a:solidFill>
              </a:rPr>
              <a:t>亏完利润，亏本金</a:t>
            </a:r>
            <a:endParaRPr lang="zh-CN" altLang="en-US" sz="2000">
              <a:solidFill>
                <a:schemeClr val="tx2"/>
              </a:solidFill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</a:rPr>
              <a:t>新开仓</a:t>
            </a:r>
            <a:r>
              <a:rPr lang="en-US" altLang="zh-CN" sz="2000">
                <a:solidFill>
                  <a:schemeClr val="tx2"/>
                </a:solidFill>
              </a:rPr>
              <a:t>-</a:t>
            </a:r>
            <a:r>
              <a:rPr lang="zh-CN" altLang="en-US" sz="2000">
                <a:solidFill>
                  <a:schemeClr val="tx2"/>
                </a:solidFill>
              </a:rPr>
              <a:t>直接亏本金！</a:t>
            </a:r>
            <a:endParaRPr lang="zh-CN" altLang="en-US" sz="2000">
              <a:solidFill>
                <a:schemeClr val="tx2"/>
              </a:solidFill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2152650" y="311023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6"/>
            </p:custDataLst>
          </p:nvPr>
        </p:nvSpPr>
        <p:spPr>
          <a:xfrm rot="18900000">
            <a:off x="1917700" y="2160905"/>
            <a:ext cx="1074420" cy="1803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>
            <p:custDataLst>
              <p:tags r:id="rId7"/>
            </p:custDataLst>
          </p:nvPr>
        </p:nvSpPr>
        <p:spPr>
          <a:xfrm rot="2220000">
            <a:off x="1922145" y="3999865"/>
            <a:ext cx="1052195" cy="2012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8"/>
            </p:custDataLst>
          </p:nvPr>
        </p:nvSpPr>
        <p:spPr>
          <a:xfrm>
            <a:off x="6192520" y="2656840"/>
            <a:ext cx="1737995" cy="124079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客观看盘</a:t>
            </a:r>
            <a:endParaRPr lang="zh-CN" altLang="en-US" sz="28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8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合理控仓</a:t>
            </a:r>
            <a:endParaRPr lang="zh-CN" altLang="en-US" sz="28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圆角矩形 10"/>
          <p:cNvSpPr/>
          <p:nvPr>
            <p:custDataLst>
              <p:tags r:id="rId9"/>
            </p:custDataLst>
          </p:nvPr>
        </p:nvSpPr>
        <p:spPr>
          <a:xfrm>
            <a:off x="8801100" y="2702560"/>
            <a:ext cx="3028950" cy="10839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震荡</a:t>
            </a:r>
            <a:endParaRPr lang="zh-CN" altLang="en-US" sz="22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</a:rPr>
              <a:t>随便震，反正没啥仓位</a:t>
            </a:r>
            <a:endParaRPr lang="zh-CN" altLang="en-US" sz="21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0" name="圆角矩形 19"/>
          <p:cNvSpPr/>
          <p:nvPr>
            <p:custDataLst>
              <p:tags r:id="rId10"/>
            </p:custDataLst>
          </p:nvPr>
        </p:nvSpPr>
        <p:spPr>
          <a:xfrm>
            <a:off x="8801100" y="1051560"/>
            <a:ext cx="2678430" cy="9715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继续涨</a:t>
            </a:r>
            <a:endParaRPr lang="zh-CN" altLang="en-US" sz="22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1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新开仓，赚钱！</a:t>
            </a:r>
            <a:endParaRPr lang="zh-CN" altLang="en-US" sz="21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4" name="圆角矩形 23"/>
          <p:cNvSpPr/>
          <p:nvPr>
            <p:custDataLst>
              <p:tags r:id="rId11"/>
            </p:custDataLst>
          </p:nvPr>
        </p:nvSpPr>
        <p:spPr>
          <a:xfrm>
            <a:off x="8780145" y="4446905"/>
            <a:ext cx="3049905" cy="107696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2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zh-CN" altLang="en-US" sz="22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2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下跌</a:t>
            </a:r>
            <a:endParaRPr lang="zh-CN" altLang="en-US" sz="22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sz="19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使劲跌，多跌些，捡便宜</a:t>
            </a:r>
            <a:endParaRPr lang="zh-CN" sz="19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sz="19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做好计划，画好</a:t>
            </a:r>
            <a:r>
              <a:rPr lang="en-US" altLang="zh-CN" sz="19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“</a:t>
            </a:r>
            <a:r>
              <a:rPr lang="zh-CN" altLang="en-US" sz="19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作战图</a:t>
            </a:r>
            <a:r>
              <a:rPr lang="en-US" altLang="zh-CN" sz="19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”</a:t>
            </a:r>
            <a:endParaRPr lang="en-US" altLang="zh-CN" sz="19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en-US" altLang="zh-CN" sz="19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en-US" altLang="zh-CN" sz="19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8" name="右箭头 27"/>
          <p:cNvSpPr/>
          <p:nvPr>
            <p:custDataLst>
              <p:tags r:id="rId12"/>
            </p:custDataLst>
          </p:nvPr>
        </p:nvSpPr>
        <p:spPr>
          <a:xfrm>
            <a:off x="8055610" y="3151505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右箭头 28"/>
          <p:cNvSpPr/>
          <p:nvPr>
            <p:custDataLst>
              <p:tags r:id="rId13"/>
            </p:custDataLst>
          </p:nvPr>
        </p:nvSpPr>
        <p:spPr>
          <a:xfrm rot="18900000">
            <a:off x="7820660" y="2202180"/>
            <a:ext cx="1074420" cy="1803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右箭头 29"/>
          <p:cNvSpPr/>
          <p:nvPr>
            <p:custDataLst>
              <p:tags r:id="rId14"/>
            </p:custDataLst>
          </p:nvPr>
        </p:nvSpPr>
        <p:spPr>
          <a:xfrm rot="2220000">
            <a:off x="7825105" y="4041140"/>
            <a:ext cx="1052195" cy="2012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5951220" y="828675"/>
            <a:ext cx="76200" cy="537019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6402070" y="5645150"/>
            <a:ext cx="554990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看似</a:t>
            </a:r>
            <a:r>
              <a:rPr lang="en-US" altLang="zh-CN" sz="25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5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悲观</a:t>
            </a:r>
            <a:r>
              <a:rPr lang="en-US" altLang="zh-CN" sz="25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5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，实则对自己最有利！</a:t>
            </a:r>
            <a:endParaRPr lang="zh-CN" altLang="en-US" sz="2500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83540" y="5645150"/>
            <a:ext cx="556768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看着</a:t>
            </a:r>
            <a:r>
              <a:rPr lang="en-US" altLang="zh-CN" sz="25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5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积极</a:t>
            </a:r>
            <a:r>
              <a:rPr lang="en-US" altLang="zh-CN" sz="25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500">
                <a:gradFill>
                  <a:gsLst>
                    <a:gs pos="50000">
                      <a:schemeClr val="accent3"/>
                    </a:gs>
                    <a:gs pos="0">
                      <a:schemeClr val="accent3">
                        <a:lumMod val="25000"/>
                        <a:lumOff val="75000"/>
                      </a:schemeClr>
                    </a:gs>
                    <a:gs pos="100000">
                      <a:schemeClr val="accent3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，对自己的本金最危险！</a:t>
            </a:r>
            <a:endParaRPr lang="zh-CN" altLang="en-US" sz="2500">
              <a:gradFill>
                <a:gsLst>
                  <a:gs pos="50000">
                    <a:schemeClr val="accent3"/>
                  </a:gs>
                  <a:gs pos="0">
                    <a:schemeClr val="accent3">
                      <a:lumMod val="25000"/>
                      <a:lumOff val="75000"/>
                    </a:schemeClr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热门赛道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.11.6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09040" y="932815"/>
            <a:ext cx="4762500" cy="4916170"/>
          </a:xfrm>
          <a:prstGeom prst="rect">
            <a:avLst/>
          </a:prstGeom>
        </p:spPr>
      </p:pic>
      <p:sp>
        <p:nvSpPr>
          <p:cNvPr id="3" name="下箭头 2"/>
          <p:cNvSpPr/>
          <p:nvPr/>
        </p:nvSpPr>
        <p:spPr>
          <a:xfrm rot="20460000">
            <a:off x="4185920" y="2048510"/>
            <a:ext cx="217805" cy="1158875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下箭头 3"/>
          <p:cNvSpPr/>
          <p:nvPr>
            <p:custDataLst>
              <p:tags r:id="rId5"/>
            </p:custDataLst>
          </p:nvPr>
        </p:nvSpPr>
        <p:spPr>
          <a:xfrm rot="12660000">
            <a:off x="4095750" y="1985010"/>
            <a:ext cx="226060" cy="165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01105" y="933450"/>
            <a:ext cx="5257800" cy="4916170"/>
          </a:xfrm>
          <a:prstGeom prst="rect">
            <a:avLst/>
          </a:prstGeom>
        </p:spPr>
      </p:pic>
      <p:sp>
        <p:nvSpPr>
          <p:cNvPr id="7" name="流程图: 终止 6"/>
          <p:cNvSpPr/>
          <p:nvPr/>
        </p:nvSpPr>
        <p:spPr>
          <a:xfrm>
            <a:off x="6862445" y="2624455"/>
            <a:ext cx="2188210" cy="75565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-11.15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8630" y="1121410"/>
            <a:ext cx="5557520" cy="388683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83020" y="1121410"/>
            <a:ext cx="5355590" cy="3886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823720" y="761365"/>
            <a:ext cx="2956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《热门赛道》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99805" y="3060700"/>
            <a:ext cx="274891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/>
              <a:t>《智能盯盘》</a:t>
            </a:r>
            <a:endParaRPr lang="zh-CN" altLang="en-US" sz="2900"/>
          </a:p>
        </p:txBody>
      </p:sp>
      <p:sp>
        <p:nvSpPr>
          <p:cNvPr id="11" name="文本框 10"/>
          <p:cNvSpPr txBox="1"/>
          <p:nvPr/>
        </p:nvSpPr>
        <p:spPr>
          <a:xfrm>
            <a:off x="440690" y="5007610"/>
            <a:ext cx="8600440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500"/>
              <a:t>1.</a:t>
            </a:r>
            <a:r>
              <a:rPr lang="zh-CN" altLang="en-US" sz="2500"/>
              <a:t>当日神奇三板斧还不成熟，加入自选池；</a:t>
            </a:r>
            <a:endParaRPr lang="zh-CN" altLang="en-US" sz="2500"/>
          </a:p>
          <a:p>
            <a:r>
              <a:rPr lang="en-US" altLang="zh-CN" sz="2500"/>
              <a:t>2.</a:t>
            </a:r>
            <a:r>
              <a:rPr lang="zh-CN" altLang="en-US" sz="2500"/>
              <a:t>下一个交易日继续观察《热门赛道》资金流的持续性；</a:t>
            </a:r>
            <a:endParaRPr lang="zh-CN" altLang="en-US" sz="2500"/>
          </a:p>
          <a:p>
            <a:r>
              <a:rPr lang="en-US" altLang="zh-CN" sz="2500"/>
              <a:t>3.</a:t>
            </a:r>
            <a:r>
              <a:rPr lang="zh-CN" altLang="en-US" sz="2500"/>
              <a:t>观察自选池的票是否符合条件！</a:t>
            </a:r>
            <a:endParaRPr lang="zh-CN" altLang="en-US" sz="2500"/>
          </a:p>
        </p:txBody>
      </p:sp>
    </p:spTree>
    <p:custDataLst>
      <p:tags r:id="rId7"/>
    </p:custData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热门赛道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35305" y="847090"/>
            <a:ext cx="65360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00206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多平台复用，选出穿层的好机会！！</a:t>
            </a:r>
            <a:endParaRPr lang="zh-CN" altLang="en-US" sz="3000">
              <a:solidFill>
                <a:srgbClr val="00206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72560" y="1400175"/>
            <a:ext cx="6842760" cy="4716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81785" y="3650615"/>
            <a:ext cx="2181225" cy="19240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864995" y="2020570"/>
            <a:ext cx="183261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/>
              <a:t>统计</a:t>
            </a:r>
            <a:endParaRPr lang="zh-CN" altLang="en-US" sz="5000"/>
          </a:p>
          <a:p>
            <a:r>
              <a:rPr lang="zh-CN" altLang="en-US" sz="5000"/>
              <a:t>周期</a:t>
            </a:r>
            <a:endParaRPr lang="zh-CN" altLang="en-US" sz="5000"/>
          </a:p>
        </p:txBody>
      </p:sp>
      <p:sp>
        <p:nvSpPr>
          <p:cNvPr id="7" name="流程图: 可选过程 6"/>
          <p:cNvSpPr/>
          <p:nvPr/>
        </p:nvSpPr>
        <p:spPr>
          <a:xfrm>
            <a:off x="1549400" y="2014220"/>
            <a:ext cx="75565" cy="1626235"/>
          </a:xfrm>
          <a:prstGeom prst="flowChartAlternate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流程图: 可选过程 12"/>
          <p:cNvSpPr/>
          <p:nvPr>
            <p:custDataLst>
              <p:tags r:id="rId7"/>
            </p:custDataLst>
          </p:nvPr>
        </p:nvSpPr>
        <p:spPr>
          <a:xfrm>
            <a:off x="3727450" y="2020570"/>
            <a:ext cx="75565" cy="1626235"/>
          </a:xfrm>
          <a:prstGeom prst="flowChartAlternate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流程图: 可选过程 13"/>
          <p:cNvSpPr/>
          <p:nvPr>
            <p:custDataLst>
              <p:tags r:id="rId8"/>
            </p:custDataLst>
          </p:nvPr>
        </p:nvSpPr>
        <p:spPr>
          <a:xfrm rot="5400000">
            <a:off x="2630170" y="857250"/>
            <a:ext cx="92075" cy="2252980"/>
          </a:xfrm>
          <a:prstGeom prst="flowChartAlternate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神奇好股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选个股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0375" y="937895"/>
            <a:ext cx="4096385" cy="440182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95120" y="1595120"/>
            <a:ext cx="4410075" cy="41141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48510" y="3893185"/>
            <a:ext cx="4723765" cy="218821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圆角矩形 7"/>
          <p:cNvSpPr/>
          <p:nvPr/>
        </p:nvSpPr>
        <p:spPr>
          <a:xfrm>
            <a:off x="6217285" y="1482725"/>
            <a:ext cx="2130425" cy="56451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noFill/>
              </a:ln>
              <a:solidFill>
                <a:schemeClr val="accent6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67145" y="1522730"/>
            <a:ext cx="185864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行业、概念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10109200" y="1482725"/>
            <a:ext cx="1616710" cy="58547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10469880" y="1522730"/>
            <a:ext cx="8953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指数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圆角矩形 11"/>
          <p:cNvSpPr/>
          <p:nvPr>
            <p:custDataLst>
              <p:tags r:id="rId9"/>
            </p:custDataLst>
          </p:nvPr>
        </p:nvSpPr>
        <p:spPr>
          <a:xfrm>
            <a:off x="8477885" y="1482725"/>
            <a:ext cx="1558925" cy="56451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8837930" y="1522730"/>
            <a:ext cx="8953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盘口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4" name="下箭头 13"/>
          <p:cNvSpPr/>
          <p:nvPr/>
        </p:nvSpPr>
        <p:spPr>
          <a:xfrm rot="20280000">
            <a:off x="7724775" y="2070735"/>
            <a:ext cx="299085" cy="253238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>
            <p:custDataLst>
              <p:tags r:id="rId11"/>
            </p:custDataLst>
          </p:nvPr>
        </p:nvSpPr>
        <p:spPr>
          <a:xfrm rot="1620000">
            <a:off x="10412730" y="2045335"/>
            <a:ext cx="256540" cy="2608580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>
            <p:custDataLst>
              <p:tags r:id="rId12"/>
            </p:custDataLst>
          </p:nvPr>
        </p:nvSpPr>
        <p:spPr>
          <a:xfrm>
            <a:off x="9080500" y="2129790"/>
            <a:ext cx="295910" cy="2413000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7939405" y="4707890"/>
            <a:ext cx="2396490" cy="1209675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8544560" y="4944110"/>
            <a:ext cx="312293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股票</a:t>
            </a:r>
            <a:endParaRPr lang="zh-CN" altLang="en-US" sz="39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649720" y="858520"/>
            <a:ext cx="45974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选股不迷茫，有逻辑，有方向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《穿层降维》反复练习～开启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35580" y="819150"/>
            <a:ext cx="476567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</a:t>
            </a:r>
            <a:r>
              <a:rPr lang="zh-CN" altLang="en-US" sz="2300"/>
              <a:t>学习一项新技能，通过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反复练习</a:t>
            </a:r>
            <a:r>
              <a:rPr lang="zh-CN" altLang="en-US" sz="2300"/>
              <a:t>，大脑就开始对这个新技能</a:t>
            </a:r>
            <a:r>
              <a:rPr lang="zh-CN" altLang="en-US" sz="2300" b="1"/>
              <a:t>建立新的神经元链接。</a:t>
            </a:r>
            <a:r>
              <a:rPr lang="en-US" altLang="zh-CN" sz="2300" b="1"/>
              <a:t>   </a:t>
            </a:r>
            <a:r>
              <a:rPr lang="en-US" altLang="zh-CN" sz="2300"/>
              <a:t> </a:t>
            </a:r>
            <a:endParaRPr lang="en-US" altLang="zh-CN" sz="2300"/>
          </a:p>
          <a:p>
            <a:r>
              <a:rPr lang="en-US" altLang="zh-CN" sz="2300"/>
              <a:t>       </a:t>
            </a:r>
            <a:endParaRPr lang="en-US" altLang="zh-CN" sz="2300"/>
          </a:p>
          <a:p>
            <a:r>
              <a:rPr lang="en-US" altLang="zh-CN" sz="2300"/>
              <a:t>       </a:t>
            </a:r>
            <a:r>
              <a:rPr lang="zh-CN" altLang="en-US" sz="2100"/>
              <a:t>无论学习一项技能还是建立良好的心态，都</a:t>
            </a:r>
            <a:r>
              <a:rPr lang="zh-CN" altLang="en-US" sz="2100" b="1"/>
              <a:t>是在重组大脑。</a:t>
            </a:r>
            <a:r>
              <a:rPr lang="zh-CN" altLang="en-US" sz="2300" b="1">
                <a:solidFill>
                  <a:srgbClr val="FF0000"/>
                </a:solidFill>
              </a:rPr>
              <a:t>通过不断的重复，建立链接，这种重复也会产生有助于神经元链接的化学物质，提升学习的效率。</a:t>
            </a:r>
            <a:r>
              <a:rPr lang="zh-CN" altLang="en-US" sz="2100"/>
              <a:t>当我们掌握了一项技能，我们的大脑也将发生变化。</a:t>
            </a:r>
            <a:endParaRPr lang="zh-CN" altLang="en-US" sz="2100"/>
          </a:p>
          <a:p>
            <a:endParaRPr lang="zh-CN" altLang="en-US" sz="2300"/>
          </a:p>
          <a:p>
            <a:r>
              <a:rPr lang="en-US" altLang="zh-CN" sz="2300"/>
              <a:t> </a:t>
            </a:r>
            <a:r>
              <a:rPr lang="zh-CN" altLang="en-US" sz="2300"/>
              <a:t>《刻意练习》里研究者对伦敦司机的大脑扫描发现：他们</a:t>
            </a:r>
            <a:r>
              <a:rPr lang="zh-CN" altLang="en-US" sz="2300" b="1"/>
              <a:t>在职期间</a:t>
            </a:r>
            <a:r>
              <a:rPr lang="zh-CN" altLang="en-US" sz="2300"/>
              <a:t>大脑海马体都有一定</a:t>
            </a:r>
            <a:r>
              <a:rPr lang="zh-CN" altLang="en-US" sz="2600" b="1">
                <a:solidFill>
                  <a:schemeClr val="accent6"/>
                </a:solidFill>
              </a:rPr>
              <a:t>比例的增大</a:t>
            </a:r>
            <a:r>
              <a:rPr lang="zh-CN" altLang="en-US" sz="2300"/>
              <a:t>，而在</a:t>
            </a:r>
            <a:r>
              <a:rPr lang="zh-CN" altLang="en-US" sz="2700" b="1">
                <a:solidFill>
                  <a:srgbClr val="0070C0"/>
                </a:solidFill>
              </a:rPr>
              <a:t>退休后，逐渐恢复原状。</a:t>
            </a:r>
            <a:endParaRPr lang="zh-CN" altLang="en-US" sz="2300"/>
          </a:p>
          <a:p>
            <a:endParaRPr lang="zh-CN" altLang="en-US" sz="2300"/>
          </a:p>
          <a:p>
            <a:endParaRPr lang="zh-CN" altLang="en-US" sz="23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3050" y="876300"/>
            <a:ext cx="2384425" cy="517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79360" y="923925"/>
            <a:ext cx="4161790" cy="239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9995" y="3481070"/>
            <a:ext cx="4256405" cy="26809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神奇好股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选行业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1010" y="972185"/>
            <a:ext cx="11328400" cy="51682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096000" y="1388110"/>
            <a:ext cx="16560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上面行业</a:t>
            </a:r>
            <a:endParaRPr lang="zh-CN" altLang="en-US" sz="28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960110" y="3983990"/>
            <a:ext cx="1727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下面个股</a:t>
            </a:r>
            <a:endParaRPr lang="zh-CN" altLang="en-US" sz="2800">
              <a:solidFill>
                <a:schemeClr val="tx1">
                  <a:lumMod val="85000"/>
                  <a:lumOff val="1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8097520" y="3652520"/>
            <a:ext cx="3761105" cy="0"/>
          </a:xfrm>
          <a:prstGeom prst="line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散户思维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专业思维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3075" y="1235710"/>
            <a:ext cx="5840095" cy="4386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04940" y="835025"/>
            <a:ext cx="5212080" cy="56622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专业思维，多维度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</a:t>
            </a:r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职业操盘手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买卖点精准把握，苛刻，精益求精</a:t>
            </a:r>
            <a:endParaRPr lang="zh-CN" altLang="en-US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散户粗放，不修边幅，有失误，就这样吧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仓位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控仓思维，老玩家从不梭哈！</a:t>
            </a:r>
            <a:endParaRPr lang="zh-CN" altLang="en-US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散户执着于满仓干！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成本价</a:t>
            </a:r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战术制定，同一个股，不同人的战术不一！</a:t>
            </a:r>
            <a:endParaRPr lang="zh-CN" altLang="en-US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牛人会把价格控制到分</a:t>
            </a:r>
            <a:endParaRPr lang="zh-CN" altLang="en-US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散户对于价格就这样吧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个股或基金</a:t>
            </a:r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专业角度，个股仅仅是其中1个维度而已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只有散户才以为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位数，是致富密码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/>
              <a:t> </a:t>
            </a:r>
            <a:r>
              <a:rPr lang="en-US" altLang="zh-CN"/>
              <a:t>   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，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点石成金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 descr="买赛道，送热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好机会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大势所趋！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638175" y="1178560"/>
          <a:ext cx="8258810" cy="4767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2910"/>
                <a:gridCol w="4025900"/>
              </a:tblGrid>
              <a:tr h="1463675"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33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大盘</a:t>
                      </a:r>
                      <a:r>
                        <a:rPr lang="en-US" altLang="zh-CN" sz="33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+</a:t>
                      </a:r>
                      <a:r>
                        <a:rPr lang="zh-CN" altLang="en-US" sz="33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行业板块</a:t>
                      </a:r>
                      <a:r>
                        <a:rPr lang="en-US" altLang="zh-CN" sz="33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+</a:t>
                      </a:r>
                      <a:r>
                        <a:rPr lang="zh-CN" altLang="en-US" sz="33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个股</a:t>
                      </a:r>
                      <a:endParaRPr lang="zh-CN" altLang="en-US" sz="33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altLang="zh-CN" sz="3300">
                          <a:solidFill>
                            <a:srgbClr val="FF0000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+</a:t>
                      </a:r>
                      <a:r>
                        <a:rPr lang="zh-CN" altLang="en-US" sz="3300">
                          <a:solidFill>
                            <a:srgbClr val="FF0000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资金流</a:t>
                      </a:r>
                      <a:endParaRPr lang="zh-CN" altLang="en-US" sz="3300">
                        <a:solidFill>
                          <a:srgbClr val="FF0000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3900">
                          <a:solidFill>
                            <a:srgbClr val="FF0000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好机会！</a:t>
                      </a:r>
                      <a:endParaRPr lang="zh-CN" altLang="en-US" sz="3900">
                        <a:solidFill>
                          <a:srgbClr val="FF0000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</a:tr>
              <a:tr h="1250950">
                <a:tc>
                  <a:txBody>
                    <a:bodyPr/>
                    <a:p>
                      <a:pPr algn="ctr">
                        <a:lnSpc>
                          <a:spcPct val="210000"/>
                        </a:lnSpc>
                        <a:buNone/>
                      </a:pPr>
                      <a:r>
                        <a:rPr lang="zh-CN" altLang="en-US" sz="30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行业板块</a:t>
                      </a:r>
                      <a:r>
                        <a:rPr lang="en-US" altLang="zh-CN" sz="30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+</a:t>
                      </a:r>
                      <a:r>
                        <a:rPr lang="zh-CN" altLang="en-US" sz="30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个股</a:t>
                      </a:r>
                      <a:endParaRPr lang="zh-CN" altLang="en-US" sz="3000">
                        <a:solidFill>
                          <a:schemeClr val="accent5">
                            <a:lumMod val="75000"/>
                          </a:schemeClr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10000"/>
                        </a:lnSpc>
                        <a:buNone/>
                      </a:pPr>
                      <a:r>
                        <a:rPr lang="zh-CN" altLang="en-US" sz="300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一般机会</a:t>
                      </a:r>
                      <a:endParaRPr lang="zh-CN" altLang="en-US" sz="3000">
                        <a:solidFill>
                          <a:schemeClr val="accent5">
                            <a:lumMod val="75000"/>
                          </a:schemeClr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</a:tr>
              <a:tr h="897890"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2800">
                          <a:solidFill>
                            <a:schemeClr val="accent4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个股</a:t>
                      </a:r>
                      <a:endParaRPr lang="zh-CN" altLang="en-US" sz="2800">
                        <a:solidFill>
                          <a:schemeClr val="accent4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2800">
                          <a:solidFill>
                            <a:schemeClr val="accent4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小机会</a:t>
                      </a:r>
                      <a:endParaRPr lang="zh-CN" altLang="en-US" sz="2800">
                        <a:solidFill>
                          <a:schemeClr val="accent4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</a:tr>
              <a:tr h="1155065">
                <a:tc>
                  <a:txBody>
                    <a:bodyPr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endParaRPr lang="zh-CN" altLang="en-US" sz="1800">
                        <a:solidFill>
                          <a:schemeClr val="accent4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2800">
                          <a:solidFill>
                            <a:schemeClr val="accent4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  <a:sym typeface="+mn-ea"/>
                        </a:rPr>
                        <a:t>好</a:t>
                      </a:r>
                      <a:r>
                        <a:rPr lang="en-US" altLang="zh-CN" sz="2800">
                          <a:solidFill>
                            <a:schemeClr val="accent4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  <a:sym typeface="+mn-ea"/>
                        </a:rPr>
                        <a:t>.</a:t>
                      </a:r>
                      <a:r>
                        <a:rPr lang="zh-CN" altLang="en-US" sz="2800">
                          <a:solidFill>
                            <a:schemeClr val="accent4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  <a:sym typeface="+mn-ea"/>
                        </a:rPr>
                        <a:t>小机会</a:t>
                      </a:r>
                      <a:endParaRPr lang="zh-CN" altLang="en-US" sz="2800">
                        <a:solidFill>
                          <a:schemeClr val="accent4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318895" y="4909820"/>
            <a:ext cx="32575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个股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趋势全走好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神奇三板斧的第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完全避开，十大坑！！！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97010" y="2030730"/>
            <a:ext cx="28403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穿层越多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机会越优质！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这行情做好战略布局，一样赚钱！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1170" y="1390650"/>
            <a:ext cx="7648575" cy="3799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8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  <a:sym typeface="汉仪细等线繁" panose="02010600000101010101" charset="-122"/>
              </a:rPr>
              <a:t>三大条件</a:t>
            </a:r>
            <a:endParaRPr lang="zh-CN" altLang="en-US" sz="580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  <a:sym typeface="汉仪细等线繁" panose="02010600000101010101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3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3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跌的透！</a:t>
            </a:r>
            <a:r>
              <a:rPr lang="zh-CN" altLang="en-US" sz="3300"/>
              <a:t>（距离高位，跌幅</a:t>
            </a:r>
            <a:r>
              <a:rPr lang="en-US" altLang="zh-CN" sz="3300"/>
              <a:t>50%</a:t>
            </a:r>
            <a:r>
              <a:rPr lang="zh-CN" altLang="en-US" sz="3300"/>
              <a:t>左右）</a:t>
            </a:r>
            <a:endParaRPr lang="zh-CN" altLang="en-US" sz="3300"/>
          </a:p>
          <a:p>
            <a:endParaRPr lang="zh-CN" altLang="en-US" sz="3300"/>
          </a:p>
          <a:p>
            <a:r>
              <a:rPr lang="en-US" altLang="zh-CN" sz="3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3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低位有箱体！</a:t>
            </a:r>
            <a:r>
              <a:rPr lang="zh-CN" altLang="en-US" sz="3300"/>
              <a:t>（有支撑位，有天花板）</a:t>
            </a:r>
            <a:endParaRPr lang="zh-CN" altLang="en-US" sz="3300"/>
          </a:p>
          <a:p>
            <a:endParaRPr lang="zh-CN" altLang="en-US" sz="3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3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3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业绩优！</a:t>
            </a:r>
            <a:r>
              <a:rPr lang="zh-CN" altLang="en-US" sz="3300"/>
              <a:t>（年、季度连续同比增长）</a:t>
            </a:r>
            <a:endParaRPr lang="zh-CN" altLang="en-US" sz="33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49920" y="909320"/>
            <a:ext cx="3286125" cy="45650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49920" y="5560060"/>
            <a:ext cx="32867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《神奇三板斧》</a:t>
            </a:r>
            <a:endParaRPr lang="zh-CN" altLang="en-US" sz="3600" b="1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377570" y="111765"/>
            <a:ext cx="10972876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8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借势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翻越盈亏墙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!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pSp>
        <p:nvGrpSpPr>
          <p:cNvPr id="44" name="组合 43"/>
          <p:cNvGrpSpPr/>
          <p:nvPr>
            <p:custDataLst>
              <p:tags r:id="rId3"/>
            </p:custDataLst>
          </p:nvPr>
        </p:nvGrpSpPr>
        <p:grpSpPr>
          <a:xfrm>
            <a:off x="609600" y="3637390"/>
            <a:ext cx="10972800" cy="115790"/>
            <a:chOff x="0" y="3998260"/>
            <a:chExt cx="7894311" cy="128656"/>
          </a:xfrm>
        </p:grpSpPr>
        <p:sp>
          <p:nvSpPr>
            <p:cNvPr id="4" name="Rectangle 7"/>
            <p:cNvSpPr/>
            <p:nvPr>
              <p:custDataLst>
                <p:tags r:id="rId4"/>
              </p:custDataLst>
            </p:nvPr>
          </p:nvSpPr>
          <p:spPr bwMode="auto">
            <a:xfrm>
              <a:off x="1809113" y="3998260"/>
              <a:ext cx="1980774" cy="1286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  <p:sp>
          <p:nvSpPr>
            <p:cNvPr id="6" name="Rectangle 8"/>
            <p:cNvSpPr/>
            <p:nvPr>
              <p:custDataLst>
                <p:tags r:id="rId5"/>
              </p:custDataLst>
            </p:nvPr>
          </p:nvSpPr>
          <p:spPr bwMode="auto">
            <a:xfrm>
              <a:off x="3789887" y="3998260"/>
              <a:ext cx="2078423" cy="12865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  <p:sp>
          <p:nvSpPr>
            <p:cNvPr id="7" name="Rectangle 9"/>
            <p:cNvSpPr/>
            <p:nvPr>
              <p:custDataLst>
                <p:tags r:id="rId6"/>
              </p:custDataLst>
            </p:nvPr>
          </p:nvSpPr>
          <p:spPr bwMode="auto">
            <a:xfrm>
              <a:off x="5868310" y="3998260"/>
              <a:ext cx="2026001" cy="12865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  <p:sp>
          <p:nvSpPr>
            <p:cNvPr id="8" name="Rectangle 11"/>
            <p:cNvSpPr/>
            <p:nvPr>
              <p:custDataLst>
                <p:tags r:id="rId7"/>
              </p:custDataLst>
            </p:nvPr>
          </p:nvSpPr>
          <p:spPr bwMode="auto">
            <a:xfrm>
              <a:off x="0" y="3998260"/>
              <a:ext cx="1809113" cy="1286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23"/>
          <p:cNvGrpSpPr/>
          <p:nvPr>
            <p:custDataLst>
              <p:tags r:id="rId8"/>
            </p:custDataLst>
          </p:nvPr>
        </p:nvGrpSpPr>
        <p:grpSpPr>
          <a:xfrm>
            <a:off x="2543317" y="1825059"/>
            <a:ext cx="1174024" cy="2106109"/>
            <a:chOff x="1217471" y="1984558"/>
            <a:chExt cx="1304471" cy="2340121"/>
          </a:xfrm>
        </p:grpSpPr>
        <p:grpSp>
          <p:nvGrpSpPr>
            <p:cNvPr id="10" name="Group 24"/>
            <p:cNvGrpSpPr/>
            <p:nvPr/>
          </p:nvGrpSpPr>
          <p:grpSpPr>
            <a:xfrm>
              <a:off x="1217471" y="1984558"/>
              <a:ext cx="1304471" cy="2340121"/>
              <a:chOff x="1199541" y="2484779"/>
              <a:chExt cx="1304471" cy="2340121"/>
            </a:xfrm>
            <a:effectLst/>
          </p:grpSpPr>
          <p:grpSp>
            <p:nvGrpSpPr>
              <p:cNvPr id="12" name="Group 26"/>
              <p:cNvGrpSpPr>
                <a:grpSpLocks noChangeAspect="1"/>
              </p:cNvGrpSpPr>
              <p:nvPr/>
            </p:nvGrpSpPr>
            <p:grpSpPr bwMode="auto">
              <a:xfrm>
                <a:off x="1199541" y="2484779"/>
                <a:ext cx="1304471" cy="1802479"/>
                <a:chOff x="3149600" y="2480384"/>
                <a:chExt cx="1201205" cy="1660005"/>
              </a:xfrm>
            </p:grpSpPr>
            <p:sp>
              <p:nvSpPr>
                <p:cNvPr id="14" name="等腰三角形 51"/>
                <p:cNvSpPr/>
                <p:nvPr>
                  <p:custDataLst>
                    <p:tags r:id="rId9"/>
                  </p:custDataLst>
                </p:nvPr>
              </p:nvSpPr>
              <p:spPr>
                <a:xfrm flipV="1">
                  <a:off x="3149600" y="3200883"/>
                  <a:ext cx="1201204" cy="939506"/>
                </a:xfrm>
                <a:prstGeom prst="triangle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rgbClr val="EEECE1">
                        <a:lumMod val="90000"/>
                        <a:alpha val="0"/>
                      </a:srgbClr>
                    </a:gs>
                  </a:gsLst>
                  <a:lin ang="54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" name="矩形 52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630725" y="2480384"/>
                  <a:ext cx="720080" cy="72008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isometricOffAxis2Top">
                    <a:rot lat="19390491" lon="18812960" rev="21592509"/>
                  </a:camera>
                  <a:lightRig rig="chilly" dir="t">
                    <a:rot lat="0" lon="0" rev="600000"/>
                  </a:lightRig>
                </a:scene3d>
                <a:sp3d extrusionH="666750"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Rounded Rectangle 27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540736" y="4239008"/>
                <a:ext cx="585892" cy="585892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d-ID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" name="Shape 2778"/>
            <p:cNvSpPr/>
            <p:nvPr>
              <p:custDataLst>
                <p:tags r:id="rId12"/>
              </p:custDataLst>
            </p:nvPr>
          </p:nvSpPr>
          <p:spPr>
            <a:xfrm>
              <a:off x="1718423" y="3882699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>
              <a:normAutofit fontScale="90000" lnSpcReduction="20000"/>
            </a:bodyPr>
            <a:lstStyle/>
            <a:p>
              <a:pPr defTabSz="228600">
                <a:lnSpc>
                  <a:spcPct val="120000"/>
                </a:lnSpc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cs typeface="Source Sans Pro Light" panose="020B0403030403020204" charset="0"/>
                <a:sym typeface="Arial" panose="020B0604020202020204" pitchFamily="34" charset="0"/>
              </a:endParaRPr>
            </a:p>
          </p:txBody>
        </p:sp>
      </p:grpSp>
      <p:sp>
        <p:nvSpPr>
          <p:cNvPr id="61" name="文本框 60"/>
          <p:cNvSpPr txBox="1"/>
          <p:nvPr>
            <p:custDataLst>
              <p:tags r:id="rId13"/>
            </p:custDataLst>
          </p:nvPr>
        </p:nvSpPr>
        <p:spPr>
          <a:xfrm>
            <a:off x="1858645" y="4119245"/>
            <a:ext cx="2462530" cy="1218565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900" spc="240">
                <a:solidFill>
                  <a:schemeClr val="tx1">
                    <a:lumMod val="75000"/>
                    <a:lumOff val="2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新手怕股跌！</a:t>
            </a:r>
            <a:endParaRPr lang="zh-CN" altLang="en-US" sz="2900" spc="240">
              <a:solidFill>
                <a:schemeClr val="tx1">
                  <a:lumMod val="75000"/>
                  <a:lumOff val="2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23" name="Group 37"/>
          <p:cNvGrpSpPr/>
          <p:nvPr>
            <p:custDataLst>
              <p:tags r:id="rId14"/>
            </p:custDataLst>
          </p:nvPr>
        </p:nvGrpSpPr>
        <p:grpSpPr>
          <a:xfrm>
            <a:off x="8180140" y="1825059"/>
            <a:ext cx="1174024" cy="2098716"/>
            <a:chOff x="5452153" y="1984558"/>
            <a:chExt cx="1304471" cy="2331907"/>
          </a:xfrm>
        </p:grpSpPr>
        <p:grpSp>
          <p:nvGrpSpPr>
            <p:cNvPr id="24" name="Group 38"/>
            <p:cNvGrpSpPr/>
            <p:nvPr/>
          </p:nvGrpSpPr>
          <p:grpSpPr>
            <a:xfrm>
              <a:off x="5452153" y="1984558"/>
              <a:ext cx="1304471" cy="2331907"/>
              <a:chOff x="5960997" y="2484779"/>
              <a:chExt cx="1304471" cy="2341846"/>
            </a:xfrm>
            <a:effectLst/>
          </p:grpSpPr>
          <p:grpSp>
            <p:nvGrpSpPr>
              <p:cNvPr id="26" name="Group 40"/>
              <p:cNvGrpSpPr>
                <a:grpSpLocks noChangeAspect="1"/>
              </p:cNvGrpSpPr>
              <p:nvPr/>
            </p:nvGrpSpPr>
            <p:grpSpPr bwMode="auto">
              <a:xfrm>
                <a:off x="5960997" y="2484779"/>
                <a:ext cx="1304471" cy="1802479"/>
                <a:chOff x="3149600" y="2480384"/>
                <a:chExt cx="1201204" cy="1660005"/>
              </a:xfrm>
            </p:grpSpPr>
            <p:sp>
              <p:nvSpPr>
                <p:cNvPr id="28" name="等腰三角形 51"/>
                <p:cNvSpPr/>
                <p:nvPr>
                  <p:custDataLst>
                    <p:tags r:id="rId15"/>
                  </p:custDataLst>
                </p:nvPr>
              </p:nvSpPr>
              <p:spPr>
                <a:xfrm flipV="1">
                  <a:off x="3149600" y="3200883"/>
                  <a:ext cx="1201204" cy="939506"/>
                </a:xfrm>
                <a:prstGeom prst="triangle">
                  <a:avLst/>
                </a:prstGeom>
                <a:gradFill>
                  <a:gsLst>
                    <a:gs pos="0">
                      <a:schemeClr val="accent3"/>
                    </a:gs>
                    <a:gs pos="100000">
                      <a:srgbClr val="EEECE1">
                        <a:lumMod val="90000"/>
                        <a:alpha val="0"/>
                      </a:srgbClr>
                    </a:gs>
                  </a:gsLst>
                  <a:lin ang="54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" name="矩形 52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3630724" y="2480384"/>
                  <a:ext cx="720080" cy="720080"/>
                </a:xfrm>
                <a:prstGeom prst="rect">
                  <a:avLst/>
                </a:prstGeom>
                <a:solidFill>
                  <a:schemeClr val="accent3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isometricOffAxis2Top">
                    <a:rot lat="19390491" lon="18812960" rev="21592509"/>
                  </a:camera>
                  <a:lightRig rig="chilly" dir="t">
                    <a:rot lat="0" lon="0" rev="600000"/>
                  </a:lightRig>
                </a:scene3d>
                <a:sp3d extrusionH="666750"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Rounded Rectangle 41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6312532" y="4240733"/>
                <a:ext cx="585892" cy="585892"/>
              </a:xfrm>
              <a:prstGeom prst="round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d-ID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5" name="Shape 2543"/>
            <p:cNvSpPr/>
            <p:nvPr>
              <p:custDataLst>
                <p:tags r:id="rId18"/>
              </p:custDataLst>
            </p:nvPr>
          </p:nvSpPr>
          <p:spPr>
            <a:xfrm>
              <a:off x="5981437" y="3879214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18655"/>
                  </a:moveTo>
                  <a:lnTo>
                    <a:pt x="14727" y="18655"/>
                  </a:lnTo>
                  <a:lnTo>
                    <a:pt x="14727" y="19636"/>
                  </a:lnTo>
                  <a:lnTo>
                    <a:pt x="15709" y="19636"/>
                  </a:lnTo>
                  <a:cubicBezTo>
                    <a:pt x="15709" y="19636"/>
                    <a:pt x="15709" y="18655"/>
                    <a:pt x="15709" y="18655"/>
                  </a:cubicBezTo>
                  <a:close/>
                  <a:moveTo>
                    <a:pt x="15709" y="14727"/>
                  </a:moveTo>
                  <a:lnTo>
                    <a:pt x="14727" y="14727"/>
                  </a:lnTo>
                  <a:lnTo>
                    <a:pt x="14727" y="15709"/>
                  </a:lnTo>
                  <a:lnTo>
                    <a:pt x="15709" y="15709"/>
                  </a:lnTo>
                  <a:cubicBezTo>
                    <a:pt x="15709" y="15709"/>
                    <a:pt x="15709" y="14727"/>
                    <a:pt x="15709" y="14727"/>
                  </a:cubicBezTo>
                  <a:close/>
                  <a:moveTo>
                    <a:pt x="14727" y="10800"/>
                  </a:moveTo>
                  <a:lnTo>
                    <a:pt x="15709" y="10800"/>
                  </a:lnTo>
                  <a:lnTo>
                    <a:pt x="15709" y="9818"/>
                  </a:lnTo>
                  <a:lnTo>
                    <a:pt x="14727" y="9818"/>
                  </a:lnTo>
                  <a:cubicBezTo>
                    <a:pt x="14727" y="9818"/>
                    <a:pt x="14727" y="10800"/>
                    <a:pt x="14727" y="10800"/>
                  </a:cubicBezTo>
                  <a:close/>
                  <a:moveTo>
                    <a:pt x="15709" y="16691"/>
                  </a:moveTo>
                  <a:lnTo>
                    <a:pt x="14727" y="16691"/>
                  </a:lnTo>
                  <a:lnTo>
                    <a:pt x="14727" y="17673"/>
                  </a:lnTo>
                  <a:lnTo>
                    <a:pt x="15709" y="17673"/>
                  </a:lnTo>
                  <a:cubicBezTo>
                    <a:pt x="15709" y="17673"/>
                    <a:pt x="15709" y="16691"/>
                    <a:pt x="15709" y="16691"/>
                  </a:cubicBezTo>
                  <a:close/>
                  <a:moveTo>
                    <a:pt x="14727" y="8836"/>
                  </a:moveTo>
                  <a:lnTo>
                    <a:pt x="15709" y="8836"/>
                  </a:lnTo>
                  <a:lnTo>
                    <a:pt x="15709" y="7855"/>
                  </a:lnTo>
                  <a:lnTo>
                    <a:pt x="14727" y="7855"/>
                  </a:lnTo>
                  <a:cubicBezTo>
                    <a:pt x="14727" y="7855"/>
                    <a:pt x="14727" y="8836"/>
                    <a:pt x="14727" y="8836"/>
                  </a:cubicBezTo>
                  <a:close/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90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1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4727" y="6873"/>
                  </a:moveTo>
                  <a:lnTo>
                    <a:pt x="15709" y="6873"/>
                  </a:lnTo>
                  <a:lnTo>
                    <a:pt x="15709" y="5891"/>
                  </a:lnTo>
                  <a:lnTo>
                    <a:pt x="14727" y="5891"/>
                  </a:lnTo>
                  <a:cubicBezTo>
                    <a:pt x="14727" y="5891"/>
                    <a:pt x="14727" y="6873"/>
                    <a:pt x="14727" y="6873"/>
                  </a:cubicBezTo>
                  <a:close/>
                  <a:moveTo>
                    <a:pt x="16691" y="12273"/>
                  </a:moveTo>
                  <a:lnTo>
                    <a:pt x="13745" y="12273"/>
                  </a:lnTo>
                  <a:lnTo>
                    <a:pt x="13745" y="4909"/>
                  </a:ln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12273"/>
                    <a:pt x="16691" y="12273"/>
                  </a:cubicBezTo>
                  <a:close/>
                  <a:moveTo>
                    <a:pt x="16691" y="19636"/>
                  </a:moveTo>
                  <a:cubicBezTo>
                    <a:pt x="16691" y="20178"/>
                    <a:pt x="16251" y="20618"/>
                    <a:pt x="15709" y="20618"/>
                  </a:cubicBezTo>
                  <a:lnTo>
                    <a:pt x="13745" y="20618"/>
                  </a:lnTo>
                  <a:lnTo>
                    <a:pt x="13745" y="13255"/>
                  </a:lnTo>
                  <a:lnTo>
                    <a:pt x="16691" y="13255"/>
                  </a:lnTo>
                  <a:cubicBezTo>
                    <a:pt x="16691" y="13255"/>
                    <a:pt x="16691" y="19636"/>
                    <a:pt x="16691" y="19636"/>
                  </a:cubicBezTo>
                  <a:close/>
                  <a:moveTo>
                    <a:pt x="12764" y="12273"/>
                  </a:moveTo>
                  <a:lnTo>
                    <a:pt x="4909" y="12273"/>
                  </a:lnTo>
                  <a:lnTo>
                    <a:pt x="4909" y="4909"/>
                  </a:lnTo>
                  <a:lnTo>
                    <a:pt x="12764" y="4909"/>
                  </a:lnTo>
                  <a:cubicBezTo>
                    <a:pt x="12764" y="4909"/>
                    <a:pt x="12764" y="12273"/>
                    <a:pt x="12764" y="12273"/>
                  </a:cubicBezTo>
                  <a:close/>
                  <a:moveTo>
                    <a:pt x="12764" y="20618"/>
                  </a:moveTo>
                  <a:lnTo>
                    <a:pt x="4909" y="20618"/>
                  </a:lnTo>
                  <a:lnTo>
                    <a:pt x="4909" y="13255"/>
                  </a:lnTo>
                  <a:lnTo>
                    <a:pt x="12764" y="13255"/>
                  </a:lnTo>
                  <a:cubicBezTo>
                    <a:pt x="12764" y="13255"/>
                    <a:pt x="12764" y="20618"/>
                    <a:pt x="12764" y="20618"/>
                  </a:cubicBezTo>
                  <a:close/>
                  <a:moveTo>
                    <a:pt x="3927" y="12273"/>
                  </a:moveTo>
                  <a:lnTo>
                    <a:pt x="982" y="12273"/>
                  </a:ln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3927" y="4909"/>
                  </a:lnTo>
                  <a:cubicBezTo>
                    <a:pt x="3927" y="4909"/>
                    <a:pt x="3927" y="12273"/>
                    <a:pt x="3927" y="12273"/>
                  </a:cubicBezTo>
                  <a:close/>
                  <a:moveTo>
                    <a:pt x="3927" y="20618"/>
                  </a:move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3255"/>
                  </a:lnTo>
                  <a:lnTo>
                    <a:pt x="3927" y="13255"/>
                  </a:lnTo>
                  <a:cubicBezTo>
                    <a:pt x="3927" y="13255"/>
                    <a:pt x="3927" y="20618"/>
                    <a:pt x="3927" y="20618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  <a:moveTo>
                    <a:pt x="1964" y="8836"/>
                  </a:moveTo>
                  <a:lnTo>
                    <a:pt x="2945" y="8836"/>
                  </a:lnTo>
                  <a:lnTo>
                    <a:pt x="2945" y="7855"/>
                  </a:lnTo>
                  <a:lnTo>
                    <a:pt x="1964" y="7855"/>
                  </a:lnTo>
                  <a:cubicBezTo>
                    <a:pt x="1964" y="7855"/>
                    <a:pt x="1964" y="8836"/>
                    <a:pt x="1964" y="8836"/>
                  </a:cubicBezTo>
                  <a:close/>
                  <a:moveTo>
                    <a:pt x="1964" y="10800"/>
                  </a:moveTo>
                  <a:lnTo>
                    <a:pt x="2945" y="10800"/>
                  </a:lnTo>
                  <a:lnTo>
                    <a:pt x="2945" y="9818"/>
                  </a:lnTo>
                  <a:lnTo>
                    <a:pt x="1964" y="9818"/>
                  </a:lnTo>
                  <a:cubicBezTo>
                    <a:pt x="1964" y="9818"/>
                    <a:pt x="1964" y="10800"/>
                    <a:pt x="1964" y="10800"/>
                  </a:cubicBezTo>
                  <a:close/>
                  <a:moveTo>
                    <a:pt x="2945" y="16691"/>
                  </a:moveTo>
                  <a:lnTo>
                    <a:pt x="1964" y="16691"/>
                  </a:lnTo>
                  <a:lnTo>
                    <a:pt x="1964" y="17673"/>
                  </a:lnTo>
                  <a:lnTo>
                    <a:pt x="2945" y="17673"/>
                  </a:lnTo>
                  <a:cubicBezTo>
                    <a:pt x="2945" y="17673"/>
                    <a:pt x="2945" y="16691"/>
                    <a:pt x="2945" y="16691"/>
                  </a:cubicBezTo>
                  <a:close/>
                  <a:moveTo>
                    <a:pt x="1964" y="6873"/>
                  </a:moveTo>
                  <a:lnTo>
                    <a:pt x="2945" y="6873"/>
                  </a:lnTo>
                  <a:lnTo>
                    <a:pt x="2945" y="5891"/>
                  </a:lnTo>
                  <a:lnTo>
                    <a:pt x="1964" y="5891"/>
                  </a:lnTo>
                  <a:cubicBezTo>
                    <a:pt x="1964" y="5891"/>
                    <a:pt x="1964" y="6873"/>
                    <a:pt x="1964" y="6873"/>
                  </a:cubicBezTo>
                  <a:close/>
                  <a:moveTo>
                    <a:pt x="2945" y="14727"/>
                  </a:moveTo>
                  <a:lnTo>
                    <a:pt x="1964" y="14727"/>
                  </a:lnTo>
                  <a:lnTo>
                    <a:pt x="1964" y="15709"/>
                  </a:lnTo>
                  <a:lnTo>
                    <a:pt x="2945" y="15709"/>
                  </a:lnTo>
                  <a:cubicBezTo>
                    <a:pt x="2945" y="15709"/>
                    <a:pt x="2945" y="14727"/>
                    <a:pt x="2945" y="14727"/>
                  </a:cubicBezTo>
                  <a:close/>
                  <a:moveTo>
                    <a:pt x="2945" y="18655"/>
                  </a:moveTo>
                  <a:lnTo>
                    <a:pt x="1964" y="18655"/>
                  </a:lnTo>
                  <a:lnTo>
                    <a:pt x="1964" y="19636"/>
                  </a:lnTo>
                  <a:lnTo>
                    <a:pt x="2945" y="19636"/>
                  </a:lnTo>
                  <a:cubicBezTo>
                    <a:pt x="2945" y="19636"/>
                    <a:pt x="2945" y="18655"/>
                    <a:pt x="2945" y="1865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>
              <a:normAutofit fontScale="90000" lnSpcReduction="20000"/>
            </a:bodyPr>
            <a:lstStyle/>
            <a:p>
              <a:pPr defTabSz="228600">
                <a:lnSpc>
                  <a:spcPct val="120000"/>
                </a:lnSpc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cs typeface="Source Sans Pro Light" panose="020B0403030403020204" charset="0"/>
                <a:sym typeface="Arial" panose="020B0604020202020204" pitchFamily="34" charset="0"/>
              </a:endParaRPr>
            </a:p>
          </p:txBody>
        </p:sp>
      </p:grpSp>
      <p:sp>
        <p:nvSpPr>
          <p:cNvPr id="66" name="文本框 65"/>
          <p:cNvSpPr txBox="1"/>
          <p:nvPr>
            <p:custDataLst>
              <p:tags r:id="rId19"/>
            </p:custDataLst>
          </p:nvPr>
        </p:nvSpPr>
        <p:spPr>
          <a:xfrm>
            <a:off x="7884160" y="4119245"/>
            <a:ext cx="3002915" cy="1218565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900" spc="209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高手怕不跌！！！</a:t>
            </a:r>
            <a:endParaRPr lang="zh-CN" altLang="en-US" sz="2900" spc="209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17" name="Group 31"/>
          <p:cNvGrpSpPr/>
          <p:nvPr>
            <p:custDataLst>
              <p:tags r:id="rId20"/>
            </p:custDataLst>
          </p:nvPr>
        </p:nvGrpSpPr>
        <p:grpSpPr>
          <a:xfrm>
            <a:off x="5293997" y="1825059"/>
            <a:ext cx="1174024" cy="2153336"/>
            <a:chOff x="3269603" y="2494715"/>
            <a:chExt cx="1304471" cy="2375485"/>
          </a:xfrm>
          <a:effectLst/>
        </p:grpSpPr>
        <p:grpSp>
          <p:nvGrpSpPr>
            <p:cNvPr id="19" name="Group 33"/>
            <p:cNvGrpSpPr>
              <a:grpSpLocks noChangeAspect="1"/>
            </p:cNvGrpSpPr>
            <p:nvPr/>
          </p:nvGrpSpPr>
          <p:grpSpPr bwMode="auto">
            <a:xfrm>
              <a:off x="3269603" y="2494715"/>
              <a:ext cx="1304471" cy="1802476"/>
              <a:chOff x="3149600" y="2480384"/>
              <a:chExt cx="1201204" cy="1660005"/>
            </a:xfrm>
          </p:grpSpPr>
          <p:sp>
            <p:nvSpPr>
              <p:cNvPr id="21" name="等腰三角形 51"/>
              <p:cNvSpPr/>
              <p:nvPr>
                <p:custDataLst>
                  <p:tags r:id="rId21"/>
                </p:custDataLst>
              </p:nvPr>
            </p:nvSpPr>
            <p:spPr>
              <a:xfrm flipV="1">
                <a:off x="3149600" y="3200883"/>
                <a:ext cx="1201204" cy="939506"/>
              </a:xfrm>
              <a:prstGeom prst="triangl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EEECE1">
                      <a:lumMod val="90000"/>
                      <a:alpha val="0"/>
                    </a:srgb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ker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矩形 52"/>
              <p:cNvSpPr/>
              <p:nvPr>
                <p:custDataLst>
                  <p:tags r:id="rId22"/>
                </p:custDataLst>
              </p:nvPr>
            </p:nvSpPr>
            <p:spPr>
              <a:xfrm>
                <a:off x="3630724" y="2480384"/>
                <a:ext cx="720080" cy="720080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ker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" name="Rounded Rectangle 34"/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3621768" y="4284308"/>
              <a:ext cx="585892" cy="585892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" name="Shape 2748"/>
          <p:cNvSpPr/>
          <p:nvPr>
            <p:custDataLst>
              <p:tags r:id="rId24"/>
            </p:custDataLst>
          </p:nvPr>
        </p:nvSpPr>
        <p:spPr>
          <a:xfrm>
            <a:off x="5755311" y="3569588"/>
            <a:ext cx="251395" cy="251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8280" y="18579"/>
                </a:moveTo>
                <a:cubicBezTo>
                  <a:pt x="20323" y="16614"/>
                  <a:pt x="21600" y="1385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6" y="0"/>
                  <a:pt x="0" y="4835"/>
                  <a:pt x="0" y="10800"/>
                </a:cubicBezTo>
                <a:cubicBezTo>
                  <a:pt x="0" y="13859"/>
                  <a:pt x="1277" y="16614"/>
                  <a:pt x="3320" y="18579"/>
                </a:cubicBezTo>
                <a:lnTo>
                  <a:pt x="2107" y="20762"/>
                </a:lnTo>
                <a:cubicBezTo>
                  <a:pt x="2019" y="20851"/>
                  <a:pt x="1964" y="20974"/>
                  <a:pt x="1964" y="21109"/>
                </a:cubicBezTo>
                <a:cubicBezTo>
                  <a:pt x="1964" y="21380"/>
                  <a:pt x="2184" y="21600"/>
                  <a:pt x="2455" y="21600"/>
                </a:cubicBezTo>
                <a:cubicBezTo>
                  <a:pt x="2590" y="21600"/>
                  <a:pt x="2713" y="21545"/>
                  <a:pt x="2802" y="21456"/>
                </a:cubicBezTo>
                <a:cubicBezTo>
                  <a:pt x="2858" y="21400"/>
                  <a:pt x="2894" y="21327"/>
                  <a:pt x="2917" y="21248"/>
                </a:cubicBezTo>
                <a:lnTo>
                  <a:pt x="4044" y="19219"/>
                </a:lnTo>
                <a:cubicBezTo>
                  <a:pt x="5895" y="20706"/>
                  <a:pt x="8242" y="21600"/>
                  <a:pt x="10800" y="21600"/>
                </a:cubicBezTo>
                <a:cubicBezTo>
                  <a:pt x="13358" y="21600"/>
                  <a:pt x="15705" y="20706"/>
                  <a:pt x="17555" y="19219"/>
                </a:cubicBezTo>
                <a:lnTo>
                  <a:pt x="18683" y="21248"/>
                </a:lnTo>
                <a:cubicBezTo>
                  <a:pt x="18743" y="21450"/>
                  <a:pt x="18923" y="21600"/>
                  <a:pt x="19145" y="21600"/>
                </a:cubicBezTo>
                <a:cubicBezTo>
                  <a:pt x="19416" y="21600"/>
                  <a:pt x="19636" y="21380"/>
                  <a:pt x="19636" y="21109"/>
                </a:cubicBezTo>
                <a:cubicBezTo>
                  <a:pt x="19636" y="20974"/>
                  <a:pt x="19581" y="20851"/>
                  <a:pt x="19493" y="20762"/>
                </a:cubicBezTo>
                <a:cubicBezTo>
                  <a:pt x="19493" y="20762"/>
                  <a:pt x="18280" y="18579"/>
                  <a:pt x="18280" y="18579"/>
                </a:cubicBezTo>
                <a:close/>
                <a:moveTo>
                  <a:pt x="10800" y="16691"/>
                </a:moveTo>
                <a:cubicBezTo>
                  <a:pt x="7547" y="16691"/>
                  <a:pt x="4909" y="14053"/>
                  <a:pt x="4909" y="10800"/>
                </a:cubicBezTo>
                <a:cubicBezTo>
                  <a:pt x="4909" y="7547"/>
                  <a:pt x="7547" y="4909"/>
                  <a:pt x="10800" y="4909"/>
                </a:cubicBezTo>
                <a:cubicBezTo>
                  <a:pt x="14053" y="4909"/>
                  <a:pt x="16691" y="7547"/>
                  <a:pt x="16691" y="10800"/>
                </a:cubicBezTo>
                <a:cubicBezTo>
                  <a:pt x="16691" y="14053"/>
                  <a:pt x="14053" y="16691"/>
                  <a:pt x="10800" y="16691"/>
                </a:cubicBezTo>
                <a:moveTo>
                  <a:pt x="10800" y="3927"/>
                </a:moveTo>
                <a:cubicBezTo>
                  <a:pt x="7004" y="3927"/>
                  <a:pt x="3927" y="7004"/>
                  <a:pt x="3927" y="10800"/>
                </a:cubicBezTo>
                <a:cubicBezTo>
                  <a:pt x="3927" y="14596"/>
                  <a:pt x="7004" y="17673"/>
                  <a:pt x="10800" y="17673"/>
                </a:cubicBezTo>
                <a:cubicBezTo>
                  <a:pt x="14596" y="17673"/>
                  <a:pt x="17673" y="14596"/>
                  <a:pt x="17673" y="10800"/>
                </a:cubicBezTo>
                <a:cubicBezTo>
                  <a:pt x="17673" y="7004"/>
                  <a:pt x="14596" y="3927"/>
                  <a:pt x="10800" y="3927"/>
                </a:cubicBezTo>
                <a:moveTo>
                  <a:pt x="10800" y="12764"/>
                </a:move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moveTo>
                  <a:pt x="10800" y="7855"/>
                </a:moveTo>
                <a:cubicBezTo>
                  <a:pt x="9173" y="7855"/>
                  <a:pt x="7855" y="9173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9173"/>
                  <a:pt x="12427" y="7855"/>
                  <a:pt x="10800" y="78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>
            <a:normAutofit fontScale="90000" lnSpcReduction="20000"/>
          </a:bodyPr>
          <a:lstStyle/>
          <a:p>
            <a:pPr defTabSz="228600">
              <a:lnSpc>
                <a:spcPct val="120000"/>
              </a:lnSpc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Arial" panose="020B0604020202020204" pitchFamily="34" charset="0"/>
              <a:ea typeface="微软雅黑" panose="020B0503020204020204" charset="-122"/>
              <a:cs typeface="Source Sans Pro Light" panose="020B0403030403020204" charset="0"/>
              <a:sym typeface="Arial" panose="020B0604020202020204" pitchFamily="34" charset="0"/>
            </a:endParaRPr>
          </a:p>
        </p:txBody>
      </p:sp>
      <p:sp>
        <p:nvSpPr>
          <p:cNvPr id="75" name="文本框 74"/>
          <p:cNvSpPr txBox="1"/>
          <p:nvPr>
            <p:custDataLst>
              <p:tags r:id="rId25"/>
            </p:custDataLst>
          </p:nvPr>
        </p:nvSpPr>
        <p:spPr>
          <a:xfrm>
            <a:off x="4622800" y="4119245"/>
            <a:ext cx="2946400" cy="1218565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900" spc="24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老手怕盘跌！！</a:t>
            </a:r>
            <a:endParaRPr lang="zh-CN" altLang="en-US" sz="2900" spc="24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09800" y="997585"/>
            <a:ext cx="1885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只聚焦于个股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低纬度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26"/>
            </p:custDataLst>
          </p:nvPr>
        </p:nvSpPr>
        <p:spPr>
          <a:xfrm>
            <a:off x="4723765" y="997585"/>
            <a:ext cx="23145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开始关注大盘趋势上墙头，但没跨越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27"/>
            </p:custDataLst>
          </p:nvPr>
        </p:nvSpPr>
        <p:spPr>
          <a:xfrm>
            <a:off x="7787640" y="787400"/>
            <a:ext cx="310007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贯穿多个知识点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开始形成盈利模式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1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进入高纬度</a:t>
            </a:r>
            <a:r>
              <a:rPr lang="en-US" altLang="zh-CN" sz="21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-</a:t>
            </a:r>
            <a:r>
              <a:rPr lang="zh-CN" altLang="en-US" sz="21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盈利区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8"/>
    </p:custData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四四边界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4675" y="1031875"/>
            <a:ext cx="4923790" cy="4935220"/>
          </a:xfrm>
          <a:prstGeom prst="rect">
            <a:avLst/>
          </a:prstGeom>
          <a:ln w="28575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40450" y="1031875"/>
            <a:ext cx="5478145" cy="4935855"/>
          </a:xfrm>
          <a:prstGeom prst="rect">
            <a:avLst/>
          </a:prstGeom>
          <a:ln w="38100"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</a:gradFill>
          </a:ln>
        </p:spPr>
      </p:pic>
    </p:spTree>
    <p:custDataLst>
      <p:tags r:id="rId6"/>
    </p:custData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顺势而为，跨层挖机会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5300" y="1299845"/>
            <a:ext cx="3088005" cy="3218815"/>
          </a:xfrm>
          <a:prstGeom prst="rect">
            <a:avLst/>
          </a:prstGeom>
          <a:ln w="28575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07155" y="856615"/>
            <a:ext cx="3763010" cy="527748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94015" y="856615"/>
            <a:ext cx="3635375" cy="527748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好机会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大势所趋！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644650" y="989330"/>
          <a:ext cx="8902065" cy="437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/>
                <a:gridCol w="2967355"/>
                <a:gridCol w="2967355"/>
              </a:tblGrid>
              <a:tr h="1950720"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看大盘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大盘分析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量价分析</a:t>
                      </a:r>
                      <a:endParaRPr lang="zh-CN" altLang="en-US" sz="2600"/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战法指标分析</a:t>
                      </a:r>
                      <a:endParaRPr lang="zh-CN" altLang="en-US" sz="2600"/>
                    </a:p>
                  </a:txBody>
                  <a:tcPr/>
                </a:tc>
              </a:tr>
              <a:tr h="2427605">
                <a:tc>
                  <a:txBody>
                    <a:bodyPr/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判断个股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买卖点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三板斧&gt;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&lt;主力控盘&gt;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  <a:sym typeface="+mn-ea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&lt;主力净买额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新手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少做，做中线</a:t>
                      </a:r>
                      <a:endParaRPr lang="zh-CN" altLang="en-US" sz="25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老手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根据水准而做</a:t>
                      </a:r>
                      <a:endParaRPr lang="zh-CN" altLang="en-US"/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神奇色阶+飞鱼趋势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9250" y="866140"/>
            <a:ext cx="11482070" cy="53073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183495" y="995045"/>
            <a:ext cx="1685925" cy="9048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0225" y="839470"/>
            <a:ext cx="8452485" cy="53327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114790" y="1198245"/>
            <a:ext cx="2946400" cy="4907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800" b="1">
                <a:solidFill>
                  <a:schemeClr val="accent6"/>
                </a:solidFill>
              </a:rPr>
              <a:t>镰刀门</a:t>
            </a:r>
            <a:endParaRPr lang="zh-CN" altLang="en-US" sz="5800" b="1">
              <a:solidFill>
                <a:schemeClr val="accent6"/>
              </a:solidFill>
            </a:endParaRPr>
          </a:p>
          <a:p>
            <a:endParaRPr lang="zh-CN" altLang="en-US" sz="3900"/>
          </a:p>
          <a:p>
            <a:r>
              <a:rPr lang="zh-CN" altLang="en-US" sz="3600" b="1"/>
              <a:t>圈子</a:t>
            </a:r>
            <a:r>
              <a:rPr lang="en-US" altLang="zh-CN" sz="3600" b="1"/>
              <a:t>.</a:t>
            </a:r>
            <a:endParaRPr lang="en-US" altLang="zh-CN" sz="3600" b="1"/>
          </a:p>
          <a:p>
            <a:r>
              <a:rPr lang="zh-CN" altLang="en-US" sz="3600" b="1"/>
              <a:t>图文直播</a:t>
            </a:r>
            <a:endParaRPr lang="zh-CN" altLang="en-US" sz="3600" b="1"/>
          </a:p>
          <a:p>
            <a:endParaRPr lang="zh-CN" altLang="en-US" sz="3600" b="1"/>
          </a:p>
          <a:p>
            <a:r>
              <a:rPr lang="zh-CN" altLang="en-US" sz="3600" b="1">
                <a:solidFill>
                  <a:schemeClr val="accent5"/>
                </a:solidFill>
              </a:rPr>
              <a:t>先行讲解</a:t>
            </a:r>
            <a:endParaRPr lang="zh-CN" altLang="en-US" sz="3600" b="1">
              <a:solidFill>
                <a:schemeClr val="accent5"/>
              </a:solidFill>
            </a:endParaRPr>
          </a:p>
          <a:p>
            <a:endParaRPr lang="zh-CN" altLang="en-US" sz="3600" b="1">
              <a:solidFill>
                <a:schemeClr val="accent5"/>
              </a:solidFill>
            </a:endParaRPr>
          </a:p>
          <a:p>
            <a:r>
              <a:rPr lang="zh-CN" altLang="en-US" sz="3600" b="1">
                <a:solidFill>
                  <a:schemeClr val="accent5"/>
                </a:solidFill>
              </a:rPr>
              <a:t>第九套刀法！</a:t>
            </a:r>
            <a:endParaRPr lang="zh-CN" altLang="en-US" sz="3600" b="1">
              <a:solidFill>
                <a:schemeClr val="accent5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上箭头 1"/>
          <p:cNvSpPr/>
          <p:nvPr/>
        </p:nvSpPr>
        <p:spPr>
          <a:xfrm>
            <a:off x="600075" y="823595"/>
            <a:ext cx="315595" cy="529907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62860" y="3738880"/>
            <a:ext cx="651827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5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技术基础薄弱（金叉，死叉）</a:t>
            </a:r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热点板块</a:t>
            </a:r>
            <a:r>
              <a:rPr lang="zh-CN" altLang="en-US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、</a:t>
            </a:r>
            <a:r>
              <a:rPr lang="en-US" altLang="zh-CN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XX</a:t>
            </a:r>
            <a:r>
              <a:rPr lang="zh-CN" altLang="en-US" sz="2500">
                <a:solidFill>
                  <a:srgbClr val="C0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概念、</a:t>
            </a:r>
            <a:r>
              <a:rPr lang="zh-CN" altLang="en-US" sz="25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追涨杀跌，快进快出</a:t>
            </a:r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zh-CN" altLang="en-US" sz="25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61460" y="4729480"/>
            <a:ext cx="351345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听说：朋友说、同事说</a:t>
            </a:r>
            <a:endParaRPr lang="zh-CN" altLang="en-US" sz="23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</a:t>
            </a:r>
            <a:r>
              <a:rPr lang="zh-CN" altLang="en-US" sz="23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位代码，个股、及基金</a:t>
            </a:r>
            <a:endParaRPr lang="zh-CN" altLang="en-US" sz="23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39800" y="5140960"/>
            <a:ext cx="18091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低纬度</a:t>
            </a:r>
            <a:endParaRPr lang="zh-CN" alt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亏损区</a:t>
            </a:r>
            <a:endParaRPr lang="zh-CN" altLang="en-US" sz="3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9800" y="959485"/>
            <a:ext cx="19138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高纬度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盈利区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69640" y="2595245"/>
            <a:ext cx="3985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成熟的盈利模式</a:t>
            </a:r>
            <a:endParaRPr lang="zh-CN" altLang="en-US" sz="36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87165" y="1894205"/>
            <a:ext cx="2988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分析体系化</a:t>
            </a:r>
            <a:endParaRPr lang="zh-CN" altLang="en-US" sz="36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87165" y="1092200"/>
            <a:ext cx="295021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思维的维度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4230" y="3216910"/>
            <a:ext cx="9763125" cy="4908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072880" y="2667000"/>
            <a:ext cx="1161415" cy="202057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9293860" y="2390140"/>
            <a:ext cx="5765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势</a:t>
            </a:r>
            <a:endParaRPr lang="zh-CN" altLang="en-US" sz="39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587355" y="3185795"/>
            <a:ext cx="1407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盈亏墙</a:t>
            </a:r>
            <a:endParaRPr lang="zh-CN" altLang="en-US" sz="28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飞鱼趋势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81430" y="803275"/>
            <a:ext cx="9592945" cy="54051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64005" y="5045075"/>
            <a:ext cx="28886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 sz="28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成本、负成本</a:t>
            </a:r>
            <a:endParaRPr lang="zh-CN" altLang="en-US" sz="28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超脱控盘</a:t>
            </a:r>
            <a:endParaRPr lang="zh-CN" altLang="en-US" sz="28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377570" y="111765"/>
            <a:ext cx="10972876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8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借势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翻越盈亏墙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!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pSp>
        <p:nvGrpSpPr>
          <p:cNvPr id="44" name="组合 43"/>
          <p:cNvGrpSpPr/>
          <p:nvPr>
            <p:custDataLst>
              <p:tags r:id="rId3"/>
            </p:custDataLst>
          </p:nvPr>
        </p:nvGrpSpPr>
        <p:grpSpPr>
          <a:xfrm>
            <a:off x="609600" y="3637390"/>
            <a:ext cx="10972800" cy="115790"/>
            <a:chOff x="0" y="3998260"/>
            <a:chExt cx="7894311" cy="128656"/>
          </a:xfrm>
        </p:grpSpPr>
        <p:sp>
          <p:nvSpPr>
            <p:cNvPr id="4" name="Rectangle 7"/>
            <p:cNvSpPr/>
            <p:nvPr>
              <p:custDataLst>
                <p:tags r:id="rId4"/>
              </p:custDataLst>
            </p:nvPr>
          </p:nvSpPr>
          <p:spPr bwMode="auto">
            <a:xfrm>
              <a:off x="1809113" y="3998260"/>
              <a:ext cx="1980774" cy="1286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  <p:sp>
          <p:nvSpPr>
            <p:cNvPr id="6" name="Rectangle 8"/>
            <p:cNvSpPr/>
            <p:nvPr>
              <p:custDataLst>
                <p:tags r:id="rId5"/>
              </p:custDataLst>
            </p:nvPr>
          </p:nvSpPr>
          <p:spPr bwMode="auto">
            <a:xfrm>
              <a:off x="3789887" y="3998260"/>
              <a:ext cx="2078423" cy="12865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  <p:sp>
          <p:nvSpPr>
            <p:cNvPr id="7" name="Rectangle 9"/>
            <p:cNvSpPr/>
            <p:nvPr>
              <p:custDataLst>
                <p:tags r:id="rId6"/>
              </p:custDataLst>
            </p:nvPr>
          </p:nvSpPr>
          <p:spPr bwMode="auto">
            <a:xfrm>
              <a:off x="5868310" y="3998260"/>
              <a:ext cx="2026001" cy="12865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  <p:sp>
          <p:nvSpPr>
            <p:cNvPr id="8" name="Rectangle 11"/>
            <p:cNvSpPr/>
            <p:nvPr>
              <p:custDataLst>
                <p:tags r:id="rId7"/>
              </p:custDataLst>
            </p:nvPr>
          </p:nvSpPr>
          <p:spPr bwMode="auto">
            <a:xfrm>
              <a:off x="0" y="3998260"/>
              <a:ext cx="1809113" cy="1286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25000"/>
            </a:bodyPr>
            <a:lstStyle/>
            <a:p>
              <a:pPr algn="ctr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2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Helvetica Neue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23"/>
          <p:cNvGrpSpPr/>
          <p:nvPr>
            <p:custDataLst>
              <p:tags r:id="rId8"/>
            </p:custDataLst>
          </p:nvPr>
        </p:nvGrpSpPr>
        <p:grpSpPr>
          <a:xfrm>
            <a:off x="2543317" y="1825059"/>
            <a:ext cx="1174024" cy="2106109"/>
            <a:chOff x="1217471" y="1984558"/>
            <a:chExt cx="1304471" cy="2340121"/>
          </a:xfrm>
        </p:grpSpPr>
        <p:grpSp>
          <p:nvGrpSpPr>
            <p:cNvPr id="10" name="Group 24"/>
            <p:cNvGrpSpPr/>
            <p:nvPr/>
          </p:nvGrpSpPr>
          <p:grpSpPr>
            <a:xfrm>
              <a:off x="1217471" y="1984558"/>
              <a:ext cx="1304471" cy="2340121"/>
              <a:chOff x="1199541" y="2484779"/>
              <a:chExt cx="1304471" cy="2340121"/>
            </a:xfrm>
            <a:effectLst/>
          </p:grpSpPr>
          <p:grpSp>
            <p:nvGrpSpPr>
              <p:cNvPr id="12" name="Group 26"/>
              <p:cNvGrpSpPr>
                <a:grpSpLocks noChangeAspect="1"/>
              </p:cNvGrpSpPr>
              <p:nvPr/>
            </p:nvGrpSpPr>
            <p:grpSpPr bwMode="auto">
              <a:xfrm>
                <a:off x="1199541" y="2484779"/>
                <a:ext cx="1304471" cy="1802479"/>
                <a:chOff x="3149600" y="2480384"/>
                <a:chExt cx="1201205" cy="1660005"/>
              </a:xfrm>
            </p:grpSpPr>
            <p:sp>
              <p:nvSpPr>
                <p:cNvPr id="14" name="等腰三角形 51"/>
                <p:cNvSpPr/>
                <p:nvPr>
                  <p:custDataLst>
                    <p:tags r:id="rId9"/>
                  </p:custDataLst>
                </p:nvPr>
              </p:nvSpPr>
              <p:spPr>
                <a:xfrm flipV="1">
                  <a:off x="3149600" y="3200883"/>
                  <a:ext cx="1201204" cy="939506"/>
                </a:xfrm>
                <a:prstGeom prst="triangle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rgbClr val="EEECE1">
                        <a:lumMod val="90000"/>
                        <a:alpha val="0"/>
                      </a:srgbClr>
                    </a:gs>
                  </a:gsLst>
                  <a:lin ang="54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" name="矩形 52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630725" y="2480384"/>
                  <a:ext cx="720080" cy="72008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isometricOffAxis2Top">
                    <a:rot lat="19390491" lon="18812960" rev="21592509"/>
                  </a:camera>
                  <a:lightRig rig="chilly" dir="t">
                    <a:rot lat="0" lon="0" rev="600000"/>
                  </a:lightRig>
                </a:scene3d>
                <a:sp3d extrusionH="666750"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Rounded Rectangle 27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540736" y="4239008"/>
                <a:ext cx="585892" cy="585892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d-ID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" name="Shape 2778"/>
            <p:cNvSpPr/>
            <p:nvPr>
              <p:custDataLst>
                <p:tags r:id="rId12"/>
              </p:custDataLst>
            </p:nvPr>
          </p:nvSpPr>
          <p:spPr>
            <a:xfrm>
              <a:off x="1718423" y="3882699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>
              <a:normAutofit fontScale="90000" lnSpcReduction="20000"/>
            </a:bodyPr>
            <a:lstStyle/>
            <a:p>
              <a:pPr defTabSz="228600">
                <a:lnSpc>
                  <a:spcPct val="120000"/>
                </a:lnSpc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cs typeface="Source Sans Pro Light" panose="020B0403030403020204" charset="0"/>
                <a:sym typeface="Arial" panose="020B0604020202020204" pitchFamily="34" charset="0"/>
              </a:endParaRPr>
            </a:p>
          </p:txBody>
        </p:sp>
      </p:grpSp>
      <p:sp>
        <p:nvSpPr>
          <p:cNvPr id="61" name="文本框 60"/>
          <p:cNvSpPr txBox="1"/>
          <p:nvPr>
            <p:custDataLst>
              <p:tags r:id="rId13"/>
            </p:custDataLst>
          </p:nvPr>
        </p:nvSpPr>
        <p:spPr>
          <a:xfrm>
            <a:off x="1858645" y="4119245"/>
            <a:ext cx="2462530" cy="1218565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900" spc="240">
                <a:solidFill>
                  <a:schemeClr val="tx1">
                    <a:lumMod val="75000"/>
                    <a:lumOff val="2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新手怕股跌！</a:t>
            </a:r>
            <a:endParaRPr lang="zh-CN" altLang="en-US" sz="2900" spc="240">
              <a:solidFill>
                <a:schemeClr val="tx1">
                  <a:lumMod val="75000"/>
                  <a:lumOff val="2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23" name="Group 37"/>
          <p:cNvGrpSpPr/>
          <p:nvPr>
            <p:custDataLst>
              <p:tags r:id="rId14"/>
            </p:custDataLst>
          </p:nvPr>
        </p:nvGrpSpPr>
        <p:grpSpPr>
          <a:xfrm>
            <a:off x="8180140" y="1825059"/>
            <a:ext cx="1174024" cy="2098716"/>
            <a:chOff x="5452153" y="1984558"/>
            <a:chExt cx="1304471" cy="2331907"/>
          </a:xfrm>
        </p:grpSpPr>
        <p:grpSp>
          <p:nvGrpSpPr>
            <p:cNvPr id="24" name="Group 38"/>
            <p:cNvGrpSpPr/>
            <p:nvPr/>
          </p:nvGrpSpPr>
          <p:grpSpPr>
            <a:xfrm>
              <a:off x="5452153" y="1984558"/>
              <a:ext cx="1304471" cy="2331907"/>
              <a:chOff x="5960997" y="2484779"/>
              <a:chExt cx="1304471" cy="2341846"/>
            </a:xfrm>
            <a:effectLst/>
          </p:grpSpPr>
          <p:grpSp>
            <p:nvGrpSpPr>
              <p:cNvPr id="26" name="Group 40"/>
              <p:cNvGrpSpPr>
                <a:grpSpLocks noChangeAspect="1"/>
              </p:cNvGrpSpPr>
              <p:nvPr/>
            </p:nvGrpSpPr>
            <p:grpSpPr bwMode="auto">
              <a:xfrm>
                <a:off x="5960997" y="2484779"/>
                <a:ext cx="1304471" cy="1802479"/>
                <a:chOff x="3149600" y="2480384"/>
                <a:chExt cx="1201204" cy="1660005"/>
              </a:xfrm>
            </p:grpSpPr>
            <p:sp>
              <p:nvSpPr>
                <p:cNvPr id="28" name="等腰三角形 51"/>
                <p:cNvSpPr/>
                <p:nvPr>
                  <p:custDataLst>
                    <p:tags r:id="rId15"/>
                  </p:custDataLst>
                </p:nvPr>
              </p:nvSpPr>
              <p:spPr>
                <a:xfrm flipV="1">
                  <a:off x="3149600" y="3200883"/>
                  <a:ext cx="1201204" cy="939506"/>
                </a:xfrm>
                <a:prstGeom prst="triangle">
                  <a:avLst/>
                </a:prstGeom>
                <a:gradFill>
                  <a:gsLst>
                    <a:gs pos="0">
                      <a:schemeClr val="accent3"/>
                    </a:gs>
                    <a:gs pos="100000">
                      <a:srgbClr val="EEECE1">
                        <a:lumMod val="90000"/>
                        <a:alpha val="0"/>
                      </a:srgbClr>
                    </a:gs>
                  </a:gsLst>
                  <a:lin ang="54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" name="矩形 52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3630724" y="2480384"/>
                  <a:ext cx="720080" cy="720080"/>
                </a:xfrm>
                <a:prstGeom prst="rect">
                  <a:avLst/>
                </a:prstGeom>
                <a:solidFill>
                  <a:schemeClr val="accent3"/>
                </a:solidFill>
                <a:ln w="9525" cap="flat" cmpd="sng" algn="ctr">
                  <a:noFill/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isometricOffAxis2Top">
                    <a:rot lat="19390491" lon="18812960" rev="21592509"/>
                  </a:camera>
                  <a:lightRig rig="chilly" dir="t">
                    <a:rot lat="0" lon="0" rev="600000"/>
                  </a:lightRig>
                </a:scene3d>
                <a:sp3d extrusionH="666750"/>
              </p:spPr>
              <p:txBody>
                <a:bodyPr anchor="ctr">
                  <a:normAutofit/>
                </a:bodyPr>
                <a:lstStyle/>
                <a:p>
                  <a:pPr algn="ctr" eaLnBrk="1" fontAlgn="auto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zh-CN" altLang="en-US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Rounded Rectangle 41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6312532" y="4240733"/>
                <a:ext cx="585892" cy="585892"/>
              </a:xfrm>
              <a:prstGeom prst="round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id-ID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5" name="Shape 2543"/>
            <p:cNvSpPr/>
            <p:nvPr>
              <p:custDataLst>
                <p:tags r:id="rId18"/>
              </p:custDataLst>
            </p:nvPr>
          </p:nvSpPr>
          <p:spPr>
            <a:xfrm>
              <a:off x="5981437" y="3879214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09" y="18655"/>
                  </a:moveTo>
                  <a:lnTo>
                    <a:pt x="14727" y="18655"/>
                  </a:lnTo>
                  <a:lnTo>
                    <a:pt x="14727" y="19636"/>
                  </a:lnTo>
                  <a:lnTo>
                    <a:pt x="15709" y="19636"/>
                  </a:lnTo>
                  <a:cubicBezTo>
                    <a:pt x="15709" y="19636"/>
                    <a:pt x="15709" y="18655"/>
                    <a:pt x="15709" y="18655"/>
                  </a:cubicBezTo>
                  <a:close/>
                  <a:moveTo>
                    <a:pt x="15709" y="14727"/>
                  </a:moveTo>
                  <a:lnTo>
                    <a:pt x="14727" y="14727"/>
                  </a:lnTo>
                  <a:lnTo>
                    <a:pt x="14727" y="15709"/>
                  </a:lnTo>
                  <a:lnTo>
                    <a:pt x="15709" y="15709"/>
                  </a:lnTo>
                  <a:cubicBezTo>
                    <a:pt x="15709" y="15709"/>
                    <a:pt x="15709" y="14727"/>
                    <a:pt x="15709" y="14727"/>
                  </a:cubicBezTo>
                  <a:close/>
                  <a:moveTo>
                    <a:pt x="14727" y="10800"/>
                  </a:moveTo>
                  <a:lnTo>
                    <a:pt x="15709" y="10800"/>
                  </a:lnTo>
                  <a:lnTo>
                    <a:pt x="15709" y="9818"/>
                  </a:lnTo>
                  <a:lnTo>
                    <a:pt x="14727" y="9818"/>
                  </a:lnTo>
                  <a:cubicBezTo>
                    <a:pt x="14727" y="9818"/>
                    <a:pt x="14727" y="10800"/>
                    <a:pt x="14727" y="10800"/>
                  </a:cubicBezTo>
                  <a:close/>
                  <a:moveTo>
                    <a:pt x="15709" y="16691"/>
                  </a:moveTo>
                  <a:lnTo>
                    <a:pt x="14727" y="16691"/>
                  </a:lnTo>
                  <a:lnTo>
                    <a:pt x="14727" y="17673"/>
                  </a:lnTo>
                  <a:lnTo>
                    <a:pt x="15709" y="17673"/>
                  </a:lnTo>
                  <a:cubicBezTo>
                    <a:pt x="15709" y="17673"/>
                    <a:pt x="15709" y="16691"/>
                    <a:pt x="15709" y="16691"/>
                  </a:cubicBezTo>
                  <a:close/>
                  <a:moveTo>
                    <a:pt x="14727" y="8836"/>
                  </a:moveTo>
                  <a:lnTo>
                    <a:pt x="15709" y="8836"/>
                  </a:lnTo>
                  <a:lnTo>
                    <a:pt x="15709" y="7855"/>
                  </a:lnTo>
                  <a:lnTo>
                    <a:pt x="14727" y="7855"/>
                  </a:lnTo>
                  <a:cubicBezTo>
                    <a:pt x="14727" y="7855"/>
                    <a:pt x="14727" y="8836"/>
                    <a:pt x="14727" y="8836"/>
                  </a:cubicBezTo>
                  <a:close/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90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1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14727" y="6873"/>
                  </a:moveTo>
                  <a:lnTo>
                    <a:pt x="15709" y="6873"/>
                  </a:lnTo>
                  <a:lnTo>
                    <a:pt x="15709" y="5891"/>
                  </a:lnTo>
                  <a:lnTo>
                    <a:pt x="14727" y="5891"/>
                  </a:lnTo>
                  <a:cubicBezTo>
                    <a:pt x="14727" y="5891"/>
                    <a:pt x="14727" y="6873"/>
                    <a:pt x="14727" y="6873"/>
                  </a:cubicBezTo>
                  <a:close/>
                  <a:moveTo>
                    <a:pt x="16691" y="12273"/>
                  </a:moveTo>
                  <a:lnTo>
                    <a:pt x="13745" y="12273"/>
                  </a:lnTo>
                  <a:lnTo>
                    <a:pt x="13745" y="4909"/>
                  </a:ln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12273"/>
                    <a:pt x="16691" y="12273"/>
                  </a:cubicBezTo>
                  <a:close/>
                  <a:moveTo>
                    <a:pt x="16691" y="19636"/>
                  </a:moveTo>
                  <a:cubicBezTo>
                    <a:pt x="16691" y="20178"/>
                    <a:pt x="16251" y="20618"/>
                    <a:pt x="15709" y="20618"/>
                  </a:cubicBezTo>
                  <a:lnTo>
                    <a:pt x="13745" y="20618"/>
                  </a:lnTo>
                  <a:lnTo>
                    <a:pt x="13745" y="13255"/>
                  </a:lnTo>
                  <a:lnTo>
                    <a:pt x="16691" y="13255"/>
                  </a:lnTo>
                  <a:cubicBezTo>
                    <a:pt x="16691" y="13255"/>
                    <a:pt x="16691" y="19636"/>
                    <a:pt x="16691" y="19636"/>
                  </a:cubicBezTo>
                  <a:close/>
                  <a:moveTo>
                    <a:pt x="12764" y="12273"/>
                  </a:moveTo>
                  <a:lnTo>
                    <a:pt x="4909" y="12273"/>
                  </a:lnTo>
                  <a:lnTo>
                    <a:pt x="4909" y="4909"/>
                  </a:lnTo>
                  <a:lnTo>
                    <a:pt x="12764" y="4909"/>
                  </a:lnTo>
                  <a:cubicBezTo>
                    <a:pt x="12764" y="4909"/>
                    <a:pt x="12764" y="12273"/>
                    <a:pt x="12764" y="12273"/>
                  </a:cubicBezTo>
                  <a:close/>
                  <a:moveTo>
                    <a:pt x="12764" y="20618"/>
                  </a:moveTo>
                  <a:lnTo>
                    <a:pt x="4909" y="20618"/>
                  </a:lnTo>
                  <a:lnTo>
                    <a:pt x="4909" y="13255"/>
                  </a:lnTo>
                  <a:lnTo>
                    <a:pt x="12764" y="13255"/>
                  </a:lnTo>
                  <a:cubicBezTo>
                    <a:pt x="12764" y="13255"/>
                    <a:pt x="12764" y="20618"/>
                    <a:pt x="12764" y="20618"/>
                  </a:cubicBezTo>
                  <a:close/>
                  <a:moveTo>
                    <a:pt x="3927" y="12273"/>
                  </a:moveTo>
                  <a:lnTo>
                    <a:pt x="982" y="12273"/>
                  </a:ln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3927" y="4909"/>
                  </a:lnTo>
                  <a:cubicBezTo>
                    <a:pt x="3927" y="4909"/>
                    <a:pt x="3927" y="12273"/>
                    <a:pt x="3927" y="12273"/>
                  </a:cubicBezTo>
                  <a:close/>
                  <a:moveTo>
                    <a:pt x="3927" y="20618"/>
                  </a:move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3255"/>
                  </a:lnTo>
                  <a:lnTo>
                    <a:pt x="3927" y="13255"/>
                  </a:lnTo>
                  <a:cubicBezTo>
                    <a:pt x="3927" y="13255"/>
                    <a:pt x="3927" y="20618"/>
                    <a:pt x="3927" y="20618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  <a:moveTo>
                    <a:pt x="1964" y="8836"/>
                  </a:moveTo>
                  <a:lnTo>
                    <a:pt x="2945" y="8836"/>
                  </a:lnTo>
                  <a:lnTo>
                    <a:pt x="2945" y="7855"/>
                  </a:lnTo>
                  <a:lnTo>
                    <a:pt x="1964" y="7855"/>
                  </a:lnTo>
                  <a:cubicBezTo>
                    <a:pt x="1964" y="7855"/>
                    <a:pt x="1964" y="8836"/>
                    <a:pt x="1964" y="8836"/>
                  </a:cubicBezTo>
                  <a:close/>
                  <a:moveTo>
                    <a:pt x="1964" y="10800"/>
                  </a:moveTo>
                  <a:lnTo>
                    <a:pt x="2945" y="10800"/>
                  </a:lnTo>
                  <a:lnTo>
                    <a:pt x="2945" y="9818"/>
                  </a:lnTo>
                  <a:lnTo>
                    <a:pt x="1964" y="9818"/>
                  </a:lnTo>
                  <a:cubicBezTo>
                    <a:pt x="1964" y="9818"/>
                    <a:pt x="1964" y="10800"/>
                    <a:pt x="1964" y="10800"/>
                  </a:cubicBezTo>
                  <a:close/>
                  <a:moveTo>
                    <a:pt x="2945" y="16691"/>
                  </a:moveTo>
                  <a:lnTo>
                    <a:pt x="1964" y="16691"/>
                  </a:lnTo>
                  <a:lnTo>
                    <a:pt x="1964" y="17673"/>
                  </a:lnTo>
                  <a:lnTo>
                    <a:pt x="2945" y="17673"/>
                  </a:lnTo>
                  <a:cubicBezTo>
                    <a:pt x="2945" y="17673"/>
                    <a:pt x="2945" y="16691"/>
                    <a:pt x="2945" y="16691"/>
                  </a:cubicBezTo>
                  <a:close/>
                  <a:moveTo>
                    <a:pt x="1964" y="6873"/>
                  </a:moveTo>
                  <a:lnTo>
                    <a:pt x="2945" y="6873"/>
                  </a:lnTo>
                  <a:lnTo>
                    <a:pt x="2945" y="5891"/>
                  </a:lnTo>
                  <a:lnTo>
                    <a:pt x="1964" y="5891"/>
                  </a:lnTo>
                  <a:cubicBezTo>
                    <a:pt x="1964" y="5891"/>
                    <a:pt x="1964" y="6873"/>
                    <a:pt x="1964" y="6873"/>
                  </a:cubicBezTo>
                  <a:close/>
                  <a:moveTo>
                    <a:pt x="2945" y="14727"/>
                  </a:moveTo>
                  <a:lnTo>
                    <a:pt x="1964" y="14727"/>
                  </a:lnTo>
                  <a:lnTo>
                    <a:pt x="1964" y="15709"/>
                  </a:lnTo>
                  <a:lnTo>
                    <a:pt x="2945" y="15709"/>
                  </a:lnTo>
                  <a:cubicBezTo>
                    <a:pt x="2945" y="15709"/>
                    <a:pt x="2945" y="14727"/>
                    <a:pt x="2945" y="14727"/>
                  </a:cubicBezTo>
                  <a:close/>
                  <a:moveTo>
                    <a:pt x="2945" y="18655"/>
                  </a:moveTo>
                  <a:lnTo>
                    <a:pt x="1964" y="18655"/>
                  </a:lnTo>
                  <a:lnTo>
                    <a:pt x="1964" y="19636"/>
                  </a:lnTo>
                  <a:lnTo>
                    <a:pt x="2945" y="19636"/>
                  </a:lnTo>
                  <a:cubicBezTo>
                    <a:pt x="2945" y="19636"/>
                    <a:pt x="2945" y="18655"/>
                    <a:pt x="2945" y="1865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>
              <a:normAutofit fontScale="90000" lnSpcReduction="20000"/>
            </a:bodyPr>
            <a:lstStyle/>
            <a:p>
              <a:pPr defTabSz="228600">
                <a:lnSpc>
                  <a:spcPct val="120000"/>
                </a:lnSpc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cs typeface="Source Sans Pro Light" panose="020B0403030403020204" charset="0"/>
                <a:sym typeface="Arial" panose="020B0604020202020204" pitchFamily="34" charset="0"/>
              </a:endParaRPr>
            </a:p>
          </p:txBody>
        </p:sp>
      </p:grpSp>
      <p:sp>
        <p:nvSpPr>
          <p:cNvPr id="66" name="文本框 65"/>
          <p:cNvSpPr txBox="1"/>
          <p:nvPr>
            <p:custDataLst>
              <p:tags r:id="rId19"/>
            </p:custDataLst>
          </p:nvPr>
        </p:nvSpPr>
        <p:spPr>
          <a:xfrm>
            <a:off x="7884160" y="4119245"/>
            <a:ext cx="3002915" cy="1218565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900" spc="209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高手怕不跌！！！</a:t>
            </a:r>
            <a:endParaRPr lang="zh-CN" altLang="en-US" sz="2900" spc="209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grpSp>
        <p:nvGrpSpPr>
          <p:cNvPr id="17" name="Group 31"/>
          <p:cNvGrpSpPr/>
          <p:nvPr>
            <p:custDataLst>
              <p:tags r:id="rId20"/>
            </p:custDataLst>
          </p:nvPr>
        </p:nvGrpSpPr>
        <p:grpSpPr>
          <a:xfrm>
            <a:off x="5293997" y="1825059"/>
            <a:ext cx="1174024" cy="2153336"/>
            <a:chOff x="3269603" y="2494715"/>
            <a:chExt cx="1304471" cy="2375485"/>
          </a:xfrm>
          <a:effectLst/>
        </p:grpSpPr>
        <p:grpSp>
          <p:nvGrpSpPr>
            <p:cNvPr id="19" name="Group 33"/>
            <p:cNvGrpSpPr>
              <a:grpSpLocks noChangeAspect="1"/>
            </p:cNvGrpSpPr>
            <p:nvPr/>
          </p:nvGrpSpPr>
          <p:grpSpPr bwMode="auto">
            <a:xfrm>
              <a:off x="3269603" y="2494715"/>
              <a:ext cx="1304471" cy="1802476"/>
              <a:chOff x="3149600" y="2480384"/>
              <a:chExt cx="1201204" cy="1660005"/>
            </a:xfrm>
          </p:grpSpPr>
          <p:sp>
            <p:nvSpPr>
              <p:cNvPr id="21" name="等腰三角形 51"/>
              <p:cNvSpPr/>
              <p:nvPr>
                <p:custDataLst>
                  <p:tags r:id="rId21"/>
                </p:custDataLst>
              </p:nvPr>
            </p:nvSpPr>
            <p:spPr>
              <a:xfrm flipV="1">
                <a:off x="3149600" y="3200883"/>
                <a:ext cx="1201204" cy="939506"/>
              </a:xfrm>
              <a:prstGeom prst="triangl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EEECE1">
                      <a:lumMod val="90000"/>
                      <a:alpha val="0"/>
                    </a:srgb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ker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矩形 52"/>
              <p:cNvSpPr/>
              <p:nvPr>
                <p:custDataLst>
                  <p:tags r:id="rId22"/>
                </p:custDataLst>
              </p:nvPr>
            </p:nvSpPr>
            <p:spPr>
              <a:xfrm>
                <a:off x="3630724" y="2480384"/>
                <a:ext cx="720080" cy="720080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>
                <a:normAutofit/>
              </a:bodyPr>
              <a:lstStyle/>
              <a:p>
                <a:pPr algn="ctr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ker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" name="Rounded Rectangle 34"/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3621768" y="4284308"/>
              <a:ext cx="585892" cy="585892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" name="Shape 2748"/>
          <p:cNvSpPr/>
          <p:nvPr>
            <p:custDataLst>
              <p:tags r:id="rId24"/>
            </p:custDataLst>
          </p:nvPr>
        </p:nvSpPr>
        <p:spPr>
          <a:xfrm>
            <a:off x="5755311" y="3569588"/>
            <a:ext cx="251395" cy="251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8280" y="18579"/>
                </a:moveTo>
                <a:cubicBezTo>
                  <a:pt x="20323" y="16614"/>
                  <a:pt x="21600" y="1385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6" y="0"/>
                  <a:pt x="0" y="4835"/>
                  <a:pt x="0" y="10800"/>
                </a:cubicBezTo>
                <a:cubicBezTo>
                  <a:pt x="0" y="13859"/>
                  <a:pt x="1277" y="16614"/>
                  <a:pt x="3320" y="18579"/>
                </a:cubicBezTo>
                <a:lnTo>
                  <a:pt x="2107" y="20762"/>
                </a:lnTo>
                <a:cubicBezTo>
                  <a:pt x="2019" y="20851"/>
                  <a:pt x="1964" y="20974"/>
                  <a:pt x="1964" y="21109"/>
                </a:cubicBezTo>
                <a:cubicBezTo>
                  <a:pt x="1964" y="21380"/>
                  <a:pt x="2184" y="21600"/>
                  <a:pt x="2455" y="21600"/>
                </a:cubicBezTo>
                <a:cubicBezTo>
                  <a:pt x="2590" y="21600"/>
                  <a:pt x="2713" y="21545"/>
                  <a:pt x="2802" y="21456"/>
                </a:cubicBezTo>
                <a:cubicBezTo>
                  <a:pt x="2858" y="21400"/>
                  <a:pt x="2894" y="21327"/>
                  <a:pt x="2917" y="21248"/>
                </a:cubicBezTo>
                <a:lnTo>
                  <a:pt x="4044" y="19219"/>
                </a:lnTo>
                <a:cubicBezTo>
                  <a:pt x="5895" y="20706"/>
                  <a:pt x="8242" y="21600"/>
                  <a:pt x="10800" y="21600"/>
                </a:cubicBezTo>
                <a:cubicBezTo>
                  <a:pt x="13358" y="21600"/>
                  <a:pt x="15705" y="20706"/>
                  <a:pt x="17555" y="19219"/>
                </a:cubicBezTo>
                <a:lnTo>
                  <a:pt x="18683" y="21248"/>
                </a:lnTo>
                <a:cubicBezTo>
                  <a:pt x="18743" y="21450"/>
                  <a:pt x="18923" y="21600"/>
                  <a:pt x="19145" y="21600"/>
                </a:cubicBezTo>
                <a:cubicBezTo>
                  <a:pt x="19416" y="21600"/>
                  <a:pt x="19636" y="21380"/>
                  <a:pt x="19636" y="21109"/>
                </a:cubicBezTo>
                <a:cubicBezTo>
                  <a:pt x="19636" y="20974"/>
                  <a:pt x="19581" y="20851"/>
                  <a:pt x="19493" y="20762"/>
                </a:cubicBezTo>
                <a:cubicBezTo>
                  <a:pt x="19493" y="20762"/>
                  <a:pt x="18280" y="18579"/>
                  <a:pt x="18280" y="18579"/>
                </a:cubicBezTo>
                <a:close/>
                <a:moveTo>
                  <a:pt x="10800" y="16691"/>
                </a:moveTo>
                <a:cubicBezTo>
                  <a:pt x="7547" y="16691"/>
                  <a:pt x="4909" y="14053"/>
                  <a:pt x="4909" y="10800"/>
                </a:cubicBezTo>
                <a:cubicBezTo>
                  <a:pt x="4909" y="7547"/>
                  <a:pt x="7547" y="4909"/>
                  <a:pt x="10800" y="4909"/>
                </a:cubicBezTo>
                <a:cubicBezTo>
                  <a:pt x="14053" y="4909"/>
                  <a:pt x="16691" y="7547"/>
                  <a:pt x="16691" y="10800"/>
                </a:cubicBezTo>
                <a:cubicBezTo>
                  <a:pt x="16691" y="14053"/>
                  <a:pt x="14053" y="16691"/>
                  <a:pt x="10800" y="16691"/>
                </a:cubicBezTo>
                <a:moveTo>
                  <a:pt x="10800" y="3927"/>
                </a:moveTo>
                <a:cubicBezTo>
                  <a:pt x="7004" y="3927"/>
                  <a:pt x="3927" y="7004"/>
                  <a:pt x="3927" y="10800"/>
                </a:cubicBezTo>
                <a:cubicBezTo>
                  <a:pt x="3927" y="14596"/>
                  <a:pt x="7004" y="17673"/>
                  <a:pt x="10800" y="17673"/>
                </a:cubicBezTo>
                <a:cubicBezTo>
                  <a:pt x="14596" y="17673"/>
                  <a:pt x="17673" y="14596"/>
                  <a:pt x="17673" y="10800"/>
                </a:cubicBezTo>
                <a:cubicBezTo>
                  <a:pt x="17673" y="7004"/>
                  <a:pt x="14596" y="3927"/>
                  <a:pt x="10800" y="3927"/>
                </a:cubicBezTo>
                <a:moveTo>
                  <a:pt x="10800" y="12764"/>
                </a:move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moveTo>
                  <a:pt x="10800" y="7855"/>
                </a:moveTo>
                <a:cubicBezTo>
                  <a:pt x="9173" y="7855"/>
                  <a:pt x="7855" y="9173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9173"/>
                  <a:pt x="12427" y="7855"/>
                  <a:pt x="10800" y="78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>
            <a:normAutofit fontScale="90000" lnSpcReduction="20000"/>
          </a:bodyPr>
          <a:lstStyle/>
          <a:p>
            <a:pPr defTabSz="228600">
              <a:lnSpc>
                <a:spcPct val="120000"/>
              </a:lnSpc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Arial" panose="020B0604020202020204" pitchFamily="34" charset="0"/>
              <a:ea typeface="微软雅黑" panose="020B0503020204020204" charset="-122"/>
              <a:cs typeface="Source Sans Pro Light" panose="020B0403030403020204" charset="0"/>
              <a:sym typeface="Arial" panose="020B0604020202020204" pitchFamily="34" charset="0"/>
            </a:endParaRPr>
          </a:p>
        </p:txBody>
      </p:sp>
      <p:sp>
        <p:nvSpPr>
          <p:cNvPr id="75" name="文本框 74"/>
          <p:cNvSpPr txBox="1"/>
          <p:nvPr>
            <p:custDataLst>
              <p:tags r:id="rId25"/>
            </p:custDataLst>
          </p:nvPr>
        </p:nvSpPr>
        <p:spPr>
          <a:xfrm>
            <a:off x="4622800" y="4119245"/>
            <a:ext cx="2946400" cy="1218565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>
            <a:defPPr>
              <a:defRPr lang="en-US"/>
            </a:defPPr>
            <a:lvl1pPr marL="342900" indent="-342900">
              <a:lnSpc>
                <a:spcPct val="140000"/>
              </a:lnSpc>
              <a:buFont typeface="+mj-lt"/>
              <a:buAutoNum type="arabicPeriod"/>
              <a:defRPr kumimoji="1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900" spc="24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老手怕盘跌！！</a:t>
            </a:r>
            <a:endParaRPr lang="zh-CN" altLang="en-US" sz="2900" spc="24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09800" y="997585"/>
            <a:ext cx="1885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只聚焦于个股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低纬度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26"/>
            </p:custDataLst>
          </p:nvPr>
        </p:nvSpPr>
        <p:spPr>
          <a:xfrm>
            <a:off x="4723765" y="997585"/>
            <a:ext cx="23145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开始关注大盘趋势上墙头，但没跨越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27"/>
            </p:custDataLst>
          </p:nvPr>
        </p:nvSpPr>
        <p:spPr>
          <a:xfrm>
            <a:off x="7787640" y="787400"/>
            <a:ext cx="310007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贯穿多个知识点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开始形成盈利模式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1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进入高纬度</a:t>
            </a:r>
            <a:r>
              <a:rPr lang="en-US" altLang="zh-CN" sz="21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-</a:t>
            </a:r>
            <a:r>
              <a:rPr lang="zh-CN" altLang="en-US" sz="21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盈利区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0"/>
            <a:ext cx="12190095" cy="6858000"/>
          </a:xfrm>
          <a:prstGeom prst="rect">
            <a:avLst/>
          </a:prstGeom>
        </p:spPr>
      </p:pic>
    </p:spTree>
    <p:custDataLst>
      <p:tags r:id="rId29"/>
    </p:custData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知否？是否？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953760" y="869950"/>
            <a:ext cx="121920" cy="526732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363970" y="950595"/>
            <a:ext cx="514794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是为了赚钱而去做？</a:t>
            </a:r>
            <a:endParaRPr lang="zh-CN" altLang="en-US" sz="2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还是为了操作的快乐？</a:t>
            </a:r>
            <a:endParaRPr lang="zh-CN" altLang="en-US" sz="2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200"/>
          </a:p>
          <a:p>
            <a:r>
              <a:rPr lang="zh-CN" altLang="en-US" sz="2200"/>
              <a:t>是为了体验快感，就要看有没</a:t>
            </a:r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基础</a:t>
            </a:r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200"/>
              <a:t>？</a:t>
            </a:r>
            <a:endParaRPr lang="zh-CN" altLang="en-US" sz="2200"/>
          </a:p>
          <a:p>
            <a:endParaRPr lang="zh-CN" altLang="en-US" sz="2200"/>
          </a:p>
          <a:p>
            <a:endParaRPr lang="zh-CN" altLang="en-US" sz="2200"/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就为了赚钱，账户增值应该怎么选？？？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72820" y="857250"/>
            <a:ext cx="4956175" cy="5386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/>
              <a:t>1-2</a:t>
            </a:r>
            <a:r>
              <a:rPr lang="zh-CN" altLang="en-US" sz="2200"/>
              <a:t>个月的时间，赚</a:t>
            </a:r>
            <a:r>
              <a:rPr lang="en-US" altLang="zh-CN" sz="2200"/>
              <a:t>9%</a:t>
            </a:r>
            <a:r>
              <a:rPr lang="zh-CN" altLang="en-US" sz="2200"/>
              <a:t>多不多？</a:t>
            </a:r>
            <a:endParaRPr lang="zh-CN" altLang="en-US" sz="2200"/>
          </a:p>
          <a:p>
            <a:endParaRPr lang="zh-CN" altLang="en-US" sz="2200"/>
          </a:p>
          <a:p>
            <a:r>
              <a:rPr lang="en-US" altLang="zh-CN" sz="2200"/>
              <a:t>12</a:t>
            </a:r>
            <a:r>
              <a:rPr lang="zh-CN" altLang="en-US" sz="2200"/>
              <a:t>个月，</a:t>
            </a:r>
            <a:r>
              <a:rPr lang="en-US" altLang="zh-CN" sz="2200"/>
              <a:t>1</a:t>
            </a:r>
            <a:r>
              <a:rPr lang="zh-CN" altLang="en-US" sz="2200"/>
              <a:t>年赚到</a:t>
            </a:r>
            <a:r>
              <a:rPr lang="en-US" altLang="zh-CN" sz="2200"/>
              <a:t>20%</a:t>
            </a:r>
            <a:r>
              <a:rPr lang="zh-CN" altLang="en-US" sz="2200"/>
              <a:t>左右少不少？</a:t>
            </a:r>
            <a:endParaRPr lang="zh-CN" altLang="en-US" sz="2200"/>
          </a:p>
          <a:p>
            <a:endParaRPr lang="zh-CN" altLang="en-US" sz="2200"/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你会如何看</a:t>
            </a:r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??</a:t>
            </a:r>
            <a:endParaRPr lang="en-US" altLang="zh-CN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200"/>
          </a:p>
          <a:p>
            <a:r>
              <a:rPr lang="zh-CN" altLang="en-US" sz="2200"/>
              <a:t>一年</a:t>
            </a:r>
            <a:r>
              <a:rPr lang="en-US" altLang="zh-CN" sz="2200"/>
              <a:t>50%</a:t>
            </a:r>
            <a:r>
              <a:rPr lang="zh-CN" altLang="en-US" sz="2200"/>
              <a:t>的盈利是不是能得到？</a:t>
            </a:r>
            <a:endParaRPr lang="zh-CN" altLang="en-US" sz="2200"/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有没有成功经验？过山车？？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如何能连续？？？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200"/>
          </a:p>
          <a:p>
            <a:r>
              <a:rPr lang="zh-CN" altLang="en-US" sz="2200"/>
              <a:t>如果为了追求看似有更高利润的机会，</a:t>
            </a:r>
            <a:endParaRPr lang="zh-CN" altLang="en-US" sz="2200"/>
          </a:p>
          <a:p>
            <a:r>
              <a:rPr lang="zh-CN" altLang="en-US" sz="2200"/>
              <a:t>而亏损了，那高风险冒的值不值？</a:t>
            </a:r>
            <a:endParaRPr lang="zh-CN" altLang="en-US" sz="2200"/>
          </a:p>
          <a:p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想要的更多，却是资产缩水，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结果真的是自己想要的么？？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6504940" y="3961765"/>
            <a:ext cx="2343785" cy="21005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加号 8"/>
          <p:cNvSpPr/>
          <p:nvPr/>
        </p:nvSpPr>
        <p:spPr>
          <a:xfrm>
            <a:off x="9053830" y="4678680"/>
            <a:ext cx="563245" cy="563880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9821545" y="4589780"/>
            <a:ext cx="1690370" cy="65278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658610" y="4412615"/>
            <a:ext cx="21393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大仓位</a:t>
            </a:r>
            <a:endParaRPr lang="zh-CN" altLang="en-US" sz="3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稳健投资</a:t>
            </a:r>
            <a:endParaRPr lang="zh-CN" altLang="en-US" sz="3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872980" y="4691380"/>
            <a:ext cx="1587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小仓位</a:t>
            </a:r>
            <a:r>
              <a:rPr lang="en-US" altLang="zh-CN" sz="20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冒险</a:t>
            </a:r>
            <a:endParaRPr lang="zh-CN" altLang="en-US" sz="2000"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智能盯盘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98665" y="870585"/>
            <a:ext cx="492061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一键</a:t>
            </a:r>
            <a:r>
              <a:rPr lang="en-US" altLang="zh-CN" sz="39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大数据</a:t>
            </a:r>
            <a:r>
              <a:rPr lang="en-US" altLang="zh-CN" sz="39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筛选</a:t>
            </a:r>
            <a:endParaRPr lang="zh-CN" altLang="en-US" sz="39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6085" y="1728470"/>
            <a:ext cx="6792595" cy="4328160"/>
          </a:xfrm>
          <a:prstGeom prst="rect">
            <a:avLst/>
          </a:prstGeom>
          <a:ln w="38100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28230" y="2059305"/>
            <a:ext cx="4333240" cy="3268345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</p:spTree>
    <p:custDataLst>
      <p:tags r:id="rId5"/>
    </p:custData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手机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APP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学习基地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61110" y="795655"/>
            <a:ext cx="2425065" cy="539178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圆角矩形 5"/>
          <p:cNvSpPr/>
          <p:nvPr/>
        </p:nvSpPr>
        <p:spPr>
          <a:xfrm>
            <a:off x="3260725" y="3475355"/>
            <a:ext cx="334010" cy="1384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46905" y="885825"/>
            <a:ext cx="2949575" cy="5196205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57210" y="885825"/>
            <a:ext cx="3119120" cy="51803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手机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APP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学习基地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8355" y="913130"/>
            <a:ext cx="3091180" cy="51962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04690" y="899795"/>
            <a:ext cx="3631565" cy="51955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742045" y="913130"/>
            <a:ext cx="2575560" cy="51822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电脑端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学习基地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7825" y="1036955"/>
            <a:ext cx="5825490" cy="50031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46190" y="1036955"/>
            <a:ext cx="5489575" cy="21971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346825" y="3463925"/>
            <a:ext cx="5488940" cy="2799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200" b="0">
                <a:ea typeface="宋体" panose="02010600030101010101" pitchFamily="2" charset="-122"/>
              </a:rPr>
              <a:t>       </a:t>
            </a:r>
            <a:r>
              <a:rPr lang="zh-CN" sz="2200" b="0">
                <a:ea typeface="宋体" panose="02010600030101010101" pitchFamily="2" charset="-122"/>
              </a:rPr>
              <a:t>短视频里面，不要只看功能的神奇色阶、赛道点金、热门赛道、飞鱼趋势，这些功能已经是功能应用层了,多是实战的战法知识。</a:t>
            </a:r>
            <a:endParaRPr lang="zh-CN" sz="2200" b="0">
              <a:ea typeface="宋体" panose="02010600030101010101" pitchFamily="2" charset="-122"/>
            </a:endParaRPr>
          </a:p>
          <a:p>
            <a:pPr indent="0"/>
            <a:endParaRPr lang="zh-CN" sz="2200" b="0">
              <a:ea typeface="宋体" panose="02010600030101010101" pitchFamily="2" charset="-122"/>
            </a:endParaRPr>
          </a:p>
          <a:p>
            <a:pPr indent="0"/>
            <a:r>
              <a:rPr lang="en-US" altLang="zh-CN" sz="2200" b="0">
                <a:ea typeface="宋体" panose="02010600030101010101" pitchFamily="2" charset="-122"/>
              </a:rPr>
              <a:t>       </a:t>
            </a:r>
            <a:r>
              <a:rPr lang="zh-CN" sz="2200" b="0">
                <a:ea typeface="宋体" panose="02010600030101010101" pitchFamily="2" charset="-122"/>
              </a:rPr>
              <a:t>圈出来红色框的知识也要学习，这些是基础知识，</a:t>
            </a:r>
            <a:r>
              <a:rPr lang="zh-CN" sz="2200" b="1">
                <a:latin typeface="思源黑体 CN Heavy" panose="020B0A00000000000000" charset="-122"/>
                <a:ea typeface="思源黑体 CN Heavy" panose="020B0A00000000000000" charset="-122"/>
              </a:rPr>
              <a:t>打好地基以后才能更好的应用功能！</a:t>
            </a:r>
            <a:endParaRPr lang="zh-CN" altLang="en-US" sz="22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26155" y="1435100"/>
            <a:ext cx="2373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点关注！</a:t>
            </a:r>
            <a:endParaRPr lang="zh-CN" altLang="en-US" sz="3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3220" y="954405"/>
            <a:ext cx="5626735" cy="44989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74410" y="2646045"/>
            <a:ext cx="5641340" cy="354393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254115" y="1556385"/>
            <a:ext cx="528193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latin typeface="思源黑体 CN Heavy" panose="020B0A00000000000000" charset="-122"/>
                <a:ea typeface="思源黑体 CN Heavy" panose="020B0A00000000000000" charset="-122"/>
              </a:rPr>
              <a:t>另一位</a:t>
            </a:r>
            <a:r>
              <a:rPr lang="en-US" altLang="zh-CN" sz="3900">
                <a:latin typeface="思源黑体 CN Heavy" panose="020B0A00000000000000" charset="-122"/>
                <a:ea typeface="思源黑体 CN Heavy" panose="020B0A00000000000000" charset="-122"/>
              </a:rPr>
              <a:t>   </a:t>
            </a:r>
            <a:r>
              <a:rPr lang="zh-CN" altLang="en-US" sz="3900">
                <a:latin typeface="思源黑体 CN Heavy" panose="020B0A00000000000000" charset="-122"/>
                <a:ea typeface="思源黑体 CN Heavy" panose="020B0A00000000000000" charset="-122"/>
              </a:rPr>
              <a:t>股友，</a:t>
            </a:r>
            <a:r>
              <a:rPr lang="en-US" altLang="zh-CN" sz="3900"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r>
              <a:rPr lang="zh-CN" altLang="en-US" sz="3900">
                <a:latin typeface="思源黑体 CN Heavy" panose="020B0A00000000000000" charset="-122"/>
                <a:ea typeface="思源黑体 CN Heavy" panose="020B0A00000000000000" charset="-122"/>
              </a:rPr>
              <a:t>月</a:t>
            </a:r>
            <a:endParaRPr lang="zh-CN" altLang="en-US" sz="39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99310" y="3242945"/>
            <a:ext cx="371475" cy="17907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顺势而为，以终为始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)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3235" y="966470"/>
            <a:ext cx="6956425" cy="44151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63720" y="3979545"/>
            <a:ext cx="7390130" cy="221043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cxnSp>
        <p:nvCxnSpPr>
          <p:cNvPr id="5" name="直接连接符 4"/>
          <p:cNvCxnSpPr/>
          <p:nvPr/>
        </p:nvCxnSpPr>
        <p:spPr>
          <a:xfrm>
            <a:off x="7465060" y="4301490"/>
            <a:ext cx="116459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3235" y="1953260"/>
            <a:ext cx="6579870" cy="51562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4501515" y="5487670"/>
            <a:ext cx="240093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镰刀派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84160" y="1020445"/>
            <a:ext cx="3876675" cy="4972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1020445"/>
            <a:ext cx="7170420" cy="38347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360" y="5059680"/>
            <a:ext cx="71704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讲过去的案例是为了把《穿层降维》的流程展示出来！</a:t>
            </a:r>
            <a:endParaRPr lang="zh-CN" altLang="en-US" sz="2000" b="1">
              <a:solidFill>
                <a:srgbClr val="FF0000"/>
              </a:solidFill>
            </a:endParaRPr>
          </a:p>
          <a:p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你也想成为镰刀，听课，做笔记，记到位了，一起见证未来！！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顺势而为，以终为始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17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)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0385" y="761365"/>
            <a:ext cx="6134100" cy="32289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58130" y="3141980"/>
            <a:ext cx="6424930" cy="29845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9285" y="4086225"/>
            <a:ext cx="2600325" cy="131445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28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)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0220" y="985520"/>
            <a:ext cx="8203565" cy="18256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86125" y="2028825"/>
            <a:ext cx="8496935" cy="40525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(5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9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)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4980" y="948055"/>
            <a:ext cx="4175125" cy="4815840"/>
          </a:xfrm>
          <a:prstGeom prst="rect">
            <a:avLst/>
          </a:prstGeom>
          <a:ln w="28575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905375" y="1850390"/>
            <a:ext cx="6858000" cy="4200525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</p:spTree>
    <p:custDataLst>
      <p:tags r:id="rId6"/>
    </p:custData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(7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28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)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9440" y="956945"/>
            <a:ext cx="2105025" cy="3048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382395" y="1040130"/>
            <a:ext cx="716915" cy="3200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06675" y="956945"/>
            <a:ext cx="8615680" cy="1096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04465" y="2052955"/>
            <a:ext cx="6172200" cy="4171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21945" y="4599305"/>
            <a:ext cx="2324735" cy="15144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065895" y="3855085"/>
            <a:ext cx="2759075" cy="225869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景气排行！（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7.5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5615" y="910590"/>
            <a:ext cx="11299190" cy="52679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赛道点金，挖掘潜力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(7.26)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3385" y="965835"/>
            <a:ext cx="11377295" cy="51422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赛道点金，挖掘潜力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(7.31)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3865" y="874395"/>
            <a:ext cx="11341735" cy="52628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赛道点金，挖掘潜力（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7.24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0060" y="1119505"/>
            <a:ext cx="3513455" cy="43910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89730" y="1119505"/>
            <a:ext cx="3676015" cy="43910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61960" y="1119505"/>
            <a:ext cx="3668395" cy="439166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459230" y="5606415"/>
            <a:ext cx="9904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资金推动</a:t>
            </a: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论</a:t>
            </a: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，</a:t>
            </a:r>
            <a:r>
              <a:rPr lang="en-US" altLang="zh-CN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新方向可关注，但一样要看技术信号！！！</a:t>
            </a:r>
            <a:endParaRPr lang="zh-CN" altLang="en-US" sz="28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赛道点金，挖掘潜力（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7.26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5490" y="907415"/>
            <a:ext cx="11045190" cy="51777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3395" y="1370965"/>
            <a:ext cx="4027170" cy="2825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1465" y="1338580"/>
            <a:ext cx="1605280" cy="19716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赛道点金，挖掘潜力（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7.31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）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59230" y="5606415"/>
            <a:ext cx="9904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资金推动</a:t>
            </a: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论</a:t>
            </a: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，</a:t>
            </a:r>
            <a:r>
              <a:rPr lang="en-US" altLang="zh-CN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 </a:t>
            </a:r>
            <a:r>
              <a:rPr lang="zh-CN" altLang="en-US" sz="28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新方向可关注，但一样要看技术信号！！！</a:t>
            </a:r>
            <a:endParaRPr lang="zh-CN" altLang="en-US" sz="28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0545" y="1035050"/>
            <a:ext cx="5544820" cy="427482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94145" y="1035050"/>
            <a:ext cx="5258435" cy="4277995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《穿层降维》镰刀派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979805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056005" y="1661795"/>
          <a:ext cx="5879465" cy="420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2120" y="892810"/>
            <a:ext cx="11287125" cy="51746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2595" y="917575"/>
            <a:ext cx="11280775" cy="51974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3875" y="909320"/>
            <a:ext cx="10815320" cy="5201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70585" y="1555115"/>
            <a:ext cx="2961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endParaRPr lang="zh-CN" altLang="en-US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行情扩大</a:t>
            </a:r>
            <a:r>
              <a:rPr lang="en-US" altLang="zh-CN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加仓</a:t>
            </a:r>
            <a:endParaRPr lang="zh-CN" altLang="en-US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03270" y="58070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C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鱼上水面</a:t>
            </a:r>
            <a:endParaRPr lang="zh-CN" altLang="en-US">
              <a:solidFill>
                <a:srgbClr val="FFC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05910" y="3184525"/>
            <a:ext cx="19691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阶段</a:t>
            </a:r>
            <a:r>
              <a:rPr lang="en-US" altLang="zh-CN"/>
              <a:t>-</a:t>
            </a:r>
            <a:r>
              <a:rPr lang="zh-CN" altLang="en-US"/>
              <a:t>上升回档</a:t>
            </a:r>
            <a:endParaRPr lang="zh-CN" altLang="en-US"/>
          </a:p>
          <a:p>
            <a:r>
              <a:rPr lang="zh-CN" altLang="en-US"/>
              <a:t>看的近，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</a:rPr>
              <a:t>弱回档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6860540" y="2977515"/>
            <a:ext cx="8255" cy="255651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5"/>
            </p:custDataLst>
          </p:nvPr>
        </p:nvCxnSpPr>
        <p:spPr>
          <a:xfrm flipH="1" flipV="1">
            <a:off x="6960235" y="2985770"/>
            <a:ext cx="1270" cy="253174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6214110" y="2200275"/>
            <a:ext cx="14928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超长趋势</a:t>
            </a:r>
            <a:endParaRPr lang="zh-CN" altLang="en-US"/>
          </a:p>
          <a:p>
            <a:r>
              <a:rPr lang="zh-CN" altLang="en-US" sz="2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大买点</a:t>
            </a:r>
            <a:endParaRPr lang="zh-CN" altLang="en-US" sz="2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右箭头 9"/>
          <p:cNvSpPr/>
          <p:nvPr/>
        </p:nvSpPr>
        <p:spPr>
          <a:xfrm rot="19860000">
            <a:off x="6622415" y="2193925"/>
            <a:ext cx="3094990" cy="150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9256395" y="2250440"/>
            <a:ext cx="76200" cy="19354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089515" y="2366010"/>
            <a:ext cx="1701800" cy="293433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499350" y="2985770"/>
            <a:ext cx="1543685" cy="1087755"/>
          </a:xfrm>
          <a:prstGeom prst="rect">
            <a:avLst/>
          </a:prstGeom>
          <a:ln w="1905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</p:spTree>
    <p:custDataLst>
      <p:tags r:id="rId10"/>
    </p:custData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0530" y="908685"/>
            <a:ext cx="11289030" cy="52222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71390" y="1387475"/>
            <a:ext cx="2239010" cy="1541145"/>
          </a:xfrm>
          <a:prstGeom prst="rect">
            <a:avLst/>
          </a:prstGeom>
          <a:ln w="38100">
            <a:gradFill>
              <a:gsLst>
                <a:gs pos="0">
                  <a:srgbClr val="FECF40"/>
                </a:gs>
                <a:gs pos="100000">
                  <a:srgbClr val="846C21"/>
                </a:gs>
              </a:gsLst>
            </a:gradFill>
          </a:ln>
        </p:spPr>
      </p:pic>
    </p:spTree>
    <p:custDataLst>
      <p:tags r:id="rId7"/>
    </p:custData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8945" y="911225"/>
            <a:ext cx="11322685" cy="52304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91310" y="1281430"/>
            <a:ext cx="490537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总结：飞鱼趋势，谁先上水，谁是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大哥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大哥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发力，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小盘的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二哥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成长快！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大哥</a:t>
            </a:r>
            <a:r>
              <a:rPr lang="en-US" altLang="zh-CN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休息了，宴席结束啦！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谁来也不好使</a:t>
            </a:r>
            <a:r>
              <a:rPr lang="en-US" altLang="zh-CN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0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飞鱼趋势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4340" y="873125"/>
            <a:ext cx="11387455" cy="52546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飞鱼趋势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4650" y="880110"/>
            <a:ext cx="11479530" cy="5295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88230" y="661670"/>
            <a:ext cx="3790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2023</a:t>
            </a:r>
            <a:endParaRPr lang="en-US" altLang="zh-CN" sz="22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19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只有看懂飞鱼趋势</a:t>
            </a:r>
            <a:endParaRPr lang="zh-CN" altLang="en-US" sz="19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19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基本面好</a:t>
            </a:r>
            <a:r>
              <a:rPr lang="en-US" altLang="zh-CN" sz="19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en-US" altLang="zh-CN" sz="19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 sz="19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成本底仓，循环推进</a:t>
            </a:r>
            <a:r>
              <a:rPr lang="en-US" altLang="zh-CN" sz="19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 </a:t>
            </a:r>
            <a:endParaRPr lang="en-US" altLang="zh-CN" sz="19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科创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ETF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4185" y="906145"/>
            <a:ext cx="11355705" cy="51962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90060" y="4737735"/>
            <a:ext cx="3256280" cy="108839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27150" y="824230"/>
            <a:ext cx="9509760" cy="534860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深挖潜力方向！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3390" y="881380"/>
            <a:ext cx="11276330" cy="53066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674225" y="1263015"/>
            <a:ext cx="156781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/>
              <a:t>金融</a:t>
            </a:r>
            <a:r>
              <a:rPr lang="en-US" altLang="zh-CN" sz="2200" b="1"/>
              <a:t>ETF</a:t>
            </a:r>
            <a:endParaRPr lang="en-US" altLang="zh-CN" sz="2200" b="1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镰刀派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80810" y="2830195"/>
            <a:ext cx="3836670" cy="14763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76470" y="961390"/>
            <a:ext cx="3836035" cy="17284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61205" y="4446905"/>
            <a:ext cx="3837940" cy="17246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1660" y="885190"/>
            <a:ext cx="3979545" cy="5286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134985" y="4847590"/>
            <a:ext cx="3743325" cy="13239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398463" y="3332480"/>
            <a:ext cx="3629025" cy="27622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09670" y="812165"/>
            <a:ext cx="8150225" cy="29584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91000" y="3787140"/>
            <a:ext cx="7668895" cy="8096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130675" y="4780280"/>
            <a:ext cx="5095875" cy="13144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90550" y="1270000"/>
            <a:ext cx="288226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股友</a:t>
            </a:r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A</a:t>
            </a:r>
            <a:r>
              <a:rPr lang="zh-CN" altLang="en-US" sz="5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endParaRPr lang="en-US" altLang="zh-CN" sz="5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</a:t>
            </a:r>
            <a:r>
              <a:rPr lang="zh-CN" altLang="en-US" sz="5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月</a:t>
            </a:r>
            <a:endParaRPr lang="zh-CN" altLang="en-US" sz="5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顺势而为，进退自如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93595" y="836295"/>
            <a:ext cx="4822190" cy="5373370"/>
          </a:xfrm>
          <a:prstGeom prst="rect">
            <a:avLst/>
          </a:prstGeom>
          <a:ln w="2857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6735" y="1075690"/>
            <a:ext cx="4615180" cy="9277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226300" y="836295"/>
            <a:ext cx="4478655" cy="5374005"/>
          </a:xfrm>
          <a:prstGeom prst="rect">
            <a:avLst/>
          </a:prstGeom>
          <a:ln w="28575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</p:spTree>
    <p:custDataLst>
      <p:tags r:id="rId9"/>
    </p:custData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顺势而为，进退自如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5615" y="918845"/>
            <a:ext cx="6703060" cy="5205095"/>
          </a:xfrm>
          <a:prstGeom prst="rect">
            <a:avLst/>
          </a:prstGeom>
          <a:ln w="2857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87595" y="1154430"/>
            <a:ext cx="1250315" cy="1606550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H="1" flipV="1">
            <a:off x="6137910" y="2595880"/>
            <a:ext cx="437515" cy="354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5120" y="844550"/>
            <a:ext cx="4562475" cy="806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432685" y="4025265"/>
            <a:ext cx="3609975" cy="495300"/>
          </a:xfrm>
          <a:prstGeom prst="rect">
            <a:avLst/>
          </a:prstGeom>
        </p:spPr>
      </p:pic>
      <p:sp>
        <p:nvSpPr>
          <p:cNvPr id="8" name="上箭头 7"/>
          <p:cNvSpPr/>
          <p:nvPr/>
        </p:nvSpPr>
        <p:spPr>
          <a:xfrm>
            <a:off x="6605905" y="3190875"/>
            <a:ext cx="107315" cy="970915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501255" y="918210"/>
            <a:ext cx="4292600" cy="520573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13"/>
    </p:custData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顺势而为，进退自如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0690" y="860425"/>
            <a:ext cx="6089015" cy="5241290"/>
          </a:xfrm>
          <a:prstGeom prst="rect">
            <a:avLst/>
          </a:prstGeom>
          <a:ln w="2857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6745" y="1335405"/>
            <a:ext cx="3505200" cy="4286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7225" y="1753870"/>
            <a:ext cx="3581400" cy="390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146925" y="860425"/>
            <a:ext cx="4570730" cy="52412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顺势而为，进退自如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3395" y="883920"/>
            <a:ext cx="8364855" cy="5231130"/>
          </a:xfrm>
          <a:prstGeom prst="rect">
            <a:avLst/>
          </a:prstGeom>
          <a:ln w="2857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7010" y="3121660"/>
            <a:ext cx="3543300" cy="476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36850" y="3467735"/>
            <a:ext cx="4200525" cy="409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305925" y="883920"/>
            <a:ext cx="2416810" cy="523113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顺势而为，进退自如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2285" y="958850"/>
            <a:ext cx="7960360" cy="5114290"/>
          </a:xfrm>
          <a:prstGeom prst="rect">
            <a:avLst/>
          </a:prstGeom>
          <a:ln w="2857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46880" y="3660775"/>
            <a:ext cx="3698240" cy="453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44215" y="958850"/>
            <a:ext cx="3595370" cy="536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701405" y="958850"/>
            <a:ext cx="3072765" cy="511365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872220" y="1239520"/>
            <a:ext cx="10229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心急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更易错！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顺势而为，进退自如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0525" y="886460"/>
            <a:ext cx="8089900" cy="5262880"/>
          </a:xfrm>
          <a:prstGeom prst="rect">
            <a:avLst/>
          </a:prstGeom>
          <a:ln w="2857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72000" y="2778760"/>
            <a:ext cx="3571240" cy="828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72000" y="3607435"/>
            <a:ext cx="3218815" cy="3765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731250" y="886460"/>
            <a:ext cx="3114675" cy="5262880"/>
          </a:xfrm>
          <a:prstGeom prst="rect">
            <a:avLst/>
          </a:prstGeom>
          <a:ln w="28575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</p:spTree>
    <p:custDataLst>
      <p:tags r:id="rId11"/>
    </p:custData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简单失误的十大坑！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4480" y="6481445"/>
            <a:ext cx="9229725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300">
                <a:solidFill>
                  <a:schemeClr val="bg1"/>
                </a:solidFill>
              </a:rPr>
              <a:t>风险提示：观点基于软件数据和理论模型分析，仅供参考，不构成买卖建议，市场有风险，投资需谨慎！</a:t>
            </a:r>
            <a:endParaRPr lang="zh-CN" altLang="en-US" sz="130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6085" y="849630"/>
            <a:ext cx="4418965" cy="54203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68570" y="849630"/>
            <a:ext cx="6633210" cy="542036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6085" y="3993515"/>
            <a:ext cx="3007995" cy="2787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68570" y="2813685"/>
            <a:ext cx="587692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大盘下跌收蓝</a:t>
            </a:r>
            <a:r>
              <a:rPr lang="en-US" altLang="zh-CN" sz="2000" b="1"/>
              <a:t>K</a:t>
            </a:r>
            <a:r>
              <a:rPr lang="zh-CN" altLang="en-US" sz="2000" b="1"/>
              <a:t>，出</a:t>
            </a:r>
            <a:r>
              <a:rPr lang="en-US" altLang="zh-CN" sz="2000" b="1"/>
              <a:t>S</a:t>
            </a:r>
            <a:r>
              <a:rPr lang="zh-CN" altLang="en-US" sz="2000" b="1"/>
              <a:t>点</a:t>
            </a:r>
            <a:endParaRPr lang="en-US" altLang="zh-CN" sz="2000" b="1"/>
          </a:p>
          <a:p>
            <a:r>
              <a:rPr lang="zh-CN" altLang="en-US" sz="20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个股</a:t>
            </a:r>
            <a:r>
              <a:rPr lang="zh-CN" altLang="en-US" sz="2000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红</a:t>
            </a:r>
            <a:r>
              <a:rPr lang="en-US" altLang="zh-CN" sz="2000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0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，捕捞季节</a:t>
            </a:r>
            <a:r>
              <a:rPr lang="zh-CN" altLang="en-US" sz="2000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红柱</a:t>
            </a:r>
            <a:r>
              <a:rPr lang="zh-CN" altLang="en-US" sz="2000" b="1"/>
              <a:t>，神奇色阶</a:t>
            </a:r>
            <a:r>
              <a:rPr lang="en-US" altLang="zh-CN" sz="2000" b="1"/>
              <a:t>-</a:t>
            </a:r>
            <a:r>
              <a:rPr lang="zh-CN" altLang="en-US" sz="2000" b="1"/>
              <a:t>前三色阶红色</a:t>
            </a:r>
            <a:endParaRPr lang="zh-CN" altLang="en-US" sz="2000" b="1"/>
          </a:p>
          <a:p>
            <a:r>
              <a:rPr lang="zh-CN" altLang="en-US" sz="2800" b="1">
                <a:latin typeface="思源黑体 CN Heavy" panose="020B0A00000000000000" charset="-122"/>
                <a:ea typeface="思源黑体 CN Heavy" panose="020B0A00000000000000" charset="-122"/>
              </a:rPr>
              <a:t>大势所趋！</a:t>
            </a:r>
            <a:endParaRPr lang="zh-CN" altLang="en-US" sz="28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顺大势，做配置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07465" y="796925"/>
            <a:ext cx="9634220" cy="54095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顺大势，做配置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37615" y="808355"/>
            <a:ext cx="9593580" cy="53879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0380" y="967105"/>
            <a:ext cx="6821805" cy="2803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3871595"/>
            <a:ext cx="6821805" cy="2247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14260" y="1882140"/>
            <a:ext cx="4396740" cy="30937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87635" y="1942465"/>
            <a:ext cx="1404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2024.3.5</a:t>
            </a:r>
            <a:endParaRPr lang="en-US" altLang="zh-CN"/>
          </a:p>
        </p:txBody>
      </p:sp>
    </p:spTree>
    <p:custDataLst>
      <p:tags r:id="rId9"/>
    </p:custData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顺大势，做配置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4055" y="1241425"/>
            <a:ext cx="10937875" cy="453009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169035" y="4925060"/>
            <a:ext cx="9986010" cy="545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>
                <a:solidFill>
                  <a:srgbClr val="FFFF00"/>
                </a:solidFill>
              </a:rPr>
              <a:t>           </a:t>
            </a:r>
            <a:r>
              <a:rPr lang="en-US" altLang="zh-CN" sz="2500" b="1">
                <a:solidFill>
                  <a:srgbClr val="FFFF00"/>
                </a:solidFill>
              </a:rPr>
              <a:t>  </a:t>
            </a:r>
            <a:r>
              <a:rPr lang="zh-CN" altLang="en-US" sz="2500" b="1">
                <a:solidFill>
                  <a:srgbClr val="FFFF00"/>
                </a:solidFill>
              </a:rPr>
              <a:t>不会挑优质纯债基</a:t>
            </a:r>
            <a:r>
              <a:rPr lang="en-US" altLang="zh-CN" sz="2500" b="1">
                <a:solidFill>
                  <a:srgbClr val="FFFF00"/>
                </a:solidFill>
              </a:rPr>
              <a:t>                                     </a:t>
            </a:r>
            <a:r>
              <a:rPr lang="zh-CN" altLang="en-US" sz="2500" b="1">
                <a:solidFill>
                  <a:srgbClr val="FFFF00"/>
                </a:solidFill>
              </a:rPr>
              <a:t>货币基金</a:t>
            </a:r>
            <a:endParaRPr lang="zh-CN" altLang="en-US" sz="2500" b="1">
              <a:solidFill>
                <a:srgbClr val="FFFF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战法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，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指标综合分析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2600" y="769620"/>
            <a:ext cx="11223625" cy="54483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0730" y="889635"/>
            <a:ext cx="10671175" cy="51968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飞鱼趋势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8780" y="887095"/>
            <a:ext cx="11431905" cy="526796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9273540" y="1114425"/>
            <a:ext cx="2531110" cy="160210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4208780" y="1210310"/>
            <a:ext cx="46710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看不清大势，容易耽误行情机会！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基金小额产品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4495" y="897255"/>
            <a:ext cx="11026775" cy="5215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712325" y="2701290"/>
            <a:ext cx="2132965" cy="28575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圆角矩形 3"/>
          <p:cNvSpPr/>
          <p:nvPr/>
        </p:nvSpPr>
        <p:spPr>
          <a:xfrm>
            <a:off x="8110220" y="1900555"/>
            <a:ext cx="75565" cy="25844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431290" y="1208405"/>
            <a:ext cx="931799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③神奇色阶：用于判断趋势和量能变化，动态捕捉指数短中长期的趋势变化，揭示当前市场量能的变化情况。</a:t>
            </a:r>
            <a:endParaRPr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第一条色阶代表市场短期趋势，红色代表趋势向上，灰色代表趋势震荡，绿色代表趋势向下；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第二条色阶代表市场中期趋势，红色代表趋势向上，灰色代表趋势震荡，绿色代表趋势向下；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第三条色阶代表市场长期趋势，红色代表趋势向上，灰色代表趋势震荡，绿色代表趋势向下；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sz="160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第四条色阶代表市场量能变化，红色代表市场量能向好，绿色代表市场量能萎靡。</a:t>
            </a:r>
            <a:endParaRPr sz="160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5715" y="3936365"/>
            <a:ext cx="9706610" cy="211137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5"/>
    </p:custData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4360" y="757555"/>
            <a:ext cx="10981690" cy="5475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58075" y="2353310"/>
            <a:ext cx="43446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上升回档</a:t>
            </a:r>
            <a:endParaRPr lang="zh-CN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真回档？假动作？</a:t>
            </a:r>
            <a:endParaRPr lang="zh-CN" altLang="en-US" sz="23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进早很容易吃亏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捕捞季节红柱没起来，又死叉缩短了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到底该如何决断！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9280" y="768350"/>
            <a:ext cx="11047730" cy="5452110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9519920" y="5059680"/>
            <a:ext cx="429895" cy="440055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904355" y="2600960"/>
            <a:ext cx="48768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回档时，神奇色阶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真回档！</a:t>
            </a:r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色阶没有任何变色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继续跟踪，在捕捞季节再出红柱买点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锁定二浪上涨</a:t>
            </a:r>
            <a:endParaRPr lang="zh-CN" altLang="en-US" sz="22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宝藏《飞鱼趋势》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5295" y="935990"/>
            <a:ext cx="11320145" cy="51257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9373235" y="935990"/>
            <a:ext cx="1521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新能源</a:t>
            </a:r>
            <a:endParaRPr lang="zh-CN" altLang="en-US" sz="3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38800" y="4450715"/>
            <a:ext cx="972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2022.2</a:t>
            </a:r>
            <a:endParaRPr lang="en-US" altLang="zh-CN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545830" y="4707890"/>
            <a:ext cx="15703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2022.9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895600" y="32385"/>
            <a:ext cx="609600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顺大势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，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做配置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0415" y="821690"/>
            <a:ext cx="10708640" cy="53536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ETF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基金，场内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VS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场外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 descr="企业微信截图_202305191658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670" y="1116965"/>
            <a:ext cx="6601460" cy="4915535"/>
          </a:xfrm>
          <a:prstGeom prst="rect">
            <a:avLst/>
          </a:prstGeom>
        </p:spPr>
      </p:pic>
      <p:pic>
        <p:nvPicPr>
          <p:cNvPr id="3" name="图片 2" descr="v2-9f1e04700e530b7d84f2c2d8f7ee0442_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1395095"/>
            <a:ext cx="4100830" cy="39350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4665" y="887730"/>
            <a:ext cx="11152505" cy="5233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0045" y="830580"/>
            <a:ext cx="2386330" cy="176974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4505" y="933450"/>
            <a:ext cx="11254740" cy="51892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5920" y="942975"/>
            <a:ext cx="4369435" cy="51257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49695" y="1630680"/>
            <a:ext cx="5488305" cy="2968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红利低波的</a:t>
            </a:r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全称是中证红利低波动指数，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该指数选取 50 只流动性好、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连续分红、红利支付率适中、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每股股息正增长以及股息率高且波动率低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的证券作为指数样本，采用股息率加权，以反映</a:t>
            </a:r>
            <a:r>
              <a:rPr lang="zh-CN" altLang="en-US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分红水平高且波动率低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的证券</a:t>
            </a:r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的整体表现。</a:t>
            </a:r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19015" y="942340"/>
            <a:ext cx="1630680" cy="51257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41375" y="2023110"/>
            <a:ext cx="5815330" cy="33489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9905" y="749935"/>
            <a:ext cx="107061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是你好、我好、大家好，讲的大伙开开心心；</a:t>
            </a:r>
            <a:r>
              <a:rPr lang="zh-CN" altLang="en-US" sz="22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还是要教会大多数人，学到赚钱的本领！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</a:t>
            </a:r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我选后者，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我不怕</a:t>
            </a:r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你说我不好！</a:t>
            </a:r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我怕你学了半天，做了半天，不赚钱！！！</a:t>
            </a:r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61480" y="1777365"/>
            <a:ext cx="5057140" cy="4467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你是想听个高兴，听个开心</a:t>
            </a:r>
            <a:endParaRPr lang="zh-CN" altLang="en-US" sz="22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听个顺心顺意。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还是想</a:t>
            </a:r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真的学会本领？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忠言逆耳利于行；良药苦口利于病。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想一想，你顺心了这么多年了，赚钱了么？？</a:t>
            </a:r>
            <a:r>
              <a:rPr lang="zh-CN" altLang="en-US" sz="25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每年都有收益么？？？</a:t>
            </a:r>
            <a:endParaRPr lang="zh-CN" altLang="en-US" sz="20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想明白了，不想在为了交易而交易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而是要为了能落地的结果去交易。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想要在年底看见满意成果，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都想通后，再去学习！事半功倍！！！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707390" y="1590040"/>
            <a:ext cx="105327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269490" y="4953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.ETF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基金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87045" y="1424940"/>
            <a:ext cx="6489700" cy="4086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7315835" y="2633980"/>
            <a:ext cx="4317365" cy="2877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813675" y="1232535"/>
            <a:ext cx="428498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赛道</a:t>
            </a:r>
            <a:r>
              <a:rPr lang="en-US" altLang="zh-CN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ETF</a:t>
            </a:r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基金</a:t>
            </a:r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不在有</a:t>
            </a:r>
            <a:r>
              <a:rPr lang="en-US" altLang="zh-CN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</a:t>
            </a:r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选择困难症</a:t>
            </a:r>
            <a:r>
              <a:rPr lang="en-US" altLang="zh-CN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”</a:t>
            </a:r>
            <a:endParaRPr lang="en-US" altLang="zh-CN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一招鲜，吃遍天！</a:t>
            </a:r>
            <a:endParaRPr lang="zh-CN" altLang="en-US" sz="2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穿层降维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，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打开视野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130800" y="1670685"/>
            <a:ext cx="6617970" cy="3692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4830" y="769620"/>
            <a:ext cx="4479925" cy="54527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29155" y="1343660"/>
            <a:ext cx="9644380" cy="473392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0540" y="927100"/>
            <a:ext cx="4028440" cy="3015615"/>
          </a:xfrm>
          <a:prstGeom prst="rect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北向排行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6915" y="1560195"/>
            <a:ext cx="5836920" cy="3884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193280" y="932180"/>
            <a:ext cx="4070985" cy="2496820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93280" y="3686175"/>
            <a:ext cx="4070985" cy="2390775"/>
          </a:xfrm>
          <a:prstGeom prst="rect">
            <a:avLst/>
          </a:prstGeom>
          <a:ln w="38100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</p:pic>
    </p:spTree>
    <p:custDataLst>
      <p:tags r:id="rId9"/>
    </p:custData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北向排行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1480" y="886460"/>
            <a:ext cx="11319510" cy="52431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86940" y="1055370"/>
            <a:ext cx="5584190" cy="10744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328910" y="2072005"/>
            <a:ext cx="1539240" cy="1154430"/>
          </a:xfrm>
          <a:prstGeom prst="rect">
            <a:avLst/>
          </a:prstGeom>
          <a:ln w="28575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06545" y="3740150"/>
            <a:ext cx="1579245" cy="1195705"/>
          </a:xfrm>
          <a:prstGeom prst="rect">
            <a:avLst/>
          </a:prstGeom>
          <a:ln w="28575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</p:spPr>
      </p:pic>
      <p:sp>
        <p:nvSpPr>
          <p:cNvPr id="7" name="文本框 6"/>
          <p:cNvSpPr txBox="1"/>
          <p:nvPr/>
        </p:nvSpPr>
        <p:spPr>
          <a:xfrm>
            <a:off x="648970" y="2332355"/>
            <a:ext cx="2366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资金推动轮</a:t>
            </a:r>
            <a:endParaRPr lang="zh-CN" altLang="en-US" sz="2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大盘.上证指数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～2024.2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2470" y="822960"/>
            <a:ext cx="5170805" cy="534162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86525" y="822325"/>
            <a:ext cx="5029200" cy="53416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各显神通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59205" y="845820"/>
            <a:ext cx="9576435" cy="53733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32660" y="1028700"/>
            <a:ext cx="7977505" cy="826135"/>
          </a:xfrm>
          <a:prstGeom prst="rect">
            <a:avLst/>
          </a:prstGeom>
          <a:ln w="3810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</p:spTree>
    <p:custDataLst>
      <p:tags r:id="rId7"/>
    </p:custData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圆角矩形 8"/>
          <p:cNvSpPr/>
          <p:nvPr>
            <p:custDataLst>
              <p:tags r:id="rId3"/>
            </p:custDataLst>
          </p:nvPr>
        </p:nvSpPr>
        <p:spPr>
          <a:xfrm>
            <a:off x="2319655" y="1755775"/>
            <a:ext cx="2027555" cy="102552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5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潜伏挖掘</a:t>
            </a:r>
            <a:endParaRPr lang="zh-CN" altLang="en-US" sz="25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500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《赛道点金》</a:t>
            </a:r>
            <a:endParaRPr lang="zh-CN" altLang="en-US" sz="2500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" name="圆角矩形 9"/>
          <p:cNvSpPr/>
          <p:nvPr>
            <p:custDataLst>
              <p:tags r:id="rId4"/>
            </p:custDataLst>
          </p:nvPr>
        </p:nvSpPr>
        <p:spPr>
          <a:xfrm>
            <a:off x="5387340" y="1755775"/>
            <a:ext cx="2137410" cy="10248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定位</a:t>
            </a:r>
            <a:r>
              <a:rPr lang="zh-CN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方向</a:t>
            </a:r>
            <a:endParaRPr lang="zh-CN" sz="25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algn="ctr"/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&lt;景气排行&gt;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2" name="圆角矩形 11"/>
          <p:cNvSpPr/>
          <p:nvPr>
            <p:custDataLst>
              <p:tags r:id="rId5"/>
            </p:custDataLst>
          </p:nvPr>
        </p:nvSpPr>
        <p:spPr>
          <a:xfrm>
            <a:off x="8564880" y="1671955"/>
            <a:ext cx="2403475" cy="127444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35305" y="847090"/>
            <a:ext cx="65360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00206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多平台复用，选出穿层的好机会！！</a:t>
            </a:r>
            <a:endParaRPr lang="zh-CN" altLang="en-US" sz="3000">
              <a:solidFill>
                <a:srgbClr val="00206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6"/>
            </p:custDataLst>
          </p:nvPr>
        </p:nvSpPr>
        <p:spPr>
          <a:xfrm>
            <a:off x="4494530" y="219710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7"/>
            </p:custDataLst>
          </p:nvPr>
        </p:nvSpPr>
        <p:spPr>
          <a:xfrm rot="5400000">
            <a:off x="9376410" y="3337560"/>
            <a:ext cx="786130" cy="266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>
            <p:custDataLst>
              <p:tags r:id="rId8"/>
            </p:custDataLst>
          </p:nvPr>
        </p:nvSpPr>
        <p:spPr>
          <a:xfrm>
            <a:off x="7672070" y="219710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>
            <p:custDataLst>
              <p:tags r:id="rId9"/>
            </p:custDataLst>
          </p:nvPr>
        </p:nvSpPr>
        <p:spPr>
          <a:xfrm>
            <a:off x="8564880" y="3995420"/>
            <a:ext cx="2483485" cy="127444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5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5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5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18210" y="3155315"/>
            <a:ext cx="5178425" cy="2915285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69440" y="839470"/>
            <a:ext cx="8452485" cy="53327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0380" y="967105"/>
            <a:ext cx="6821805" cy="2803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3871595"/>
            <a:ext cx="6821805" cy="2247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25690" y="1014095"/>
            <a:ext cx="4114800" cy="482917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2.19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4510" y="1660525"/>
            <a:ext cx="4124325" cy="34194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27" name="肘形连接符 26"/>
          <p:cNvCxnSpPr/>
          <p:nvPr>
            <p:custDataLst>
              <p:tags r:id="rId3"/>
            </p:custDataLst>
          </p:nvPr>
        </p:nvCxnSpPr>
        <p:spPr>
          <a:xfrm rot="10800000" flipV="1">
            <a:off x="8266462" y="1941890"/>
            <a:ext cx="880846" cy="652875"/>
          </a:xfrm>
          <a:prstGeom prst="bentConnector3">
            <a:avLst>
              <a:gd name="adj1" fmla="val 61592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肘形连接符 27"/>
          <p:cNvCxnSpPr/>
          <p:nvPr>
            <p:custDataLst>
              <p:tags r:id="rId4"/>
            </p:custDataLst>
          </p:nvPr>
        </p:nvCxnSpPr>
        <p:spPr>
          <a:xfrm rot="10800000" flipV="1">
            <a:off x="8266462" y="2670724"/>
            <a:ext cx="880846" cy="406234"/>
          </a:xfrm>
          <a:prstGeom prst="bentConnector3">
            <a:avLst>
              <a:gd name="adj1" fmla="val 52178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肘形连接符 28"/>
          <p:cNvCxnSpPr/>
          <p:nvPr>
            <p:custDataLst>
              <p:tags r:id="rId5"/>
            </p:custDataLst>
          </p:nvPr>
        </p:nvCxnSpPr>
        <p:spPr>
          <a:xfrm rot="10800000" flipV="1">
            <a:off x="8266462" y="3211208"/>
            <a:ext cx="880846" cy="333692"/>
          </a:xfrm>
          <a:prstGeom prst="bentConnector3">
            <a:avLst>
              <a:gd name="adj1" fmla="val 45671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肘形连接符 29"/>
          <p:cNvCxnSpPr/>
          <p:nvPr>
            <p:custDataLst>
              <p:tags r:id="rId6"/>
            </p:custDataLst>
          </p:nvPr>
        </p:nvCxnSpPr>
        <p:spPr>
          <a:xfrm rot="10800000" flipV="1">
            <a:off x="8189689" y="3857128"/>
            <a:ext cx="957550" cy="319183"/>
          </a:xfrm>
          <a:prstGeom prst="bentConnector3">
            <a:avLst>
              <a:gd name="adj1" fmla="val 33933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梯形 6"/>
          <p:cNvSpPr/>
          <p:nvPr>
            <p:custDataLst>
              <p:tags r:id="rId7"/>
            </p:custDataLst>
          </p:nvPr>
        </p:nvSpPr>
        <p:spPr>
          <a:xfrm rot="12600000">
            <a:off x="6370161" y="1752004"/>
            <a:ext cx="2236150" cy="454498"/>
          </a:xfrm>
          <a:custGeom>
            <a:avLst/>
            <a:gdLst>
              <a:gd name="connsiteX0" fmla="*/ 217 w 4548"/>
              <a:gd name="connsiteY0" fmla="*/ 465 h 927"/>
              <a:gd name="connsiteX1" fmla="*/ 0 w 4548"/>
              <a:gd name="connsiteY1" fmla="*/ 0 h 927"/>
              <a:gd name="connsiteX2" fmla="*/ 3724 w 4548"/>
              <a:gd name="connsiteY2" fmla="*/ 379 h 927"/>
              <a:gd name="connsiteX3" fmla="*/ 4548 w 4548"/>
              <a:gd name="connsiteY3" fmla="*/ 927 h 927"/>
              <a:gd name="connsiteX4" fmla="*/ 217 w 4548"/>
              <a:gd name="connsiteY4" fmla="*/ 465 h 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8" h="927">
                <a:moveTo>
                  <a:pt x="217" y="465"/>
                </a:moveTo>
                <a:lnTo>
                  <a:pt x="0" y="0"/>
                </a:lnTo>
                <a:lnTo>
                  <a:pt x="3724" y="379"/>
                </a:lnTo>
                <a:lnTo>
                  <a:pt x="4548" y="927"/>
                </a:lnTo>
                <a:lnTo>
                  <a:pt x="217" y="465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32" name="等腰三角形 5"/>
          <p:cNvSpPr/>
          <p:nvPr>
            <p:custDataLst>
              <p:tags r:id="rId8"/>
            </p:custDataLst>
          </p:nvPr>
        </p:nvSpPr>
        <p:spPr>
          <a:xfrm>
            <a:off x="5305572" y="1652198"/>
            <a:ext cx="3037152" cy="1808267"/>
          </a:xfrm>
          <a:custGeom>
            <a:avLst/>
            <a:gdLst>
              <a:gd name="connsiteX0" fmla="*/ 0 w 6177"/>
              <a:gd name="connsiteY0" fmla="*/ 3686 h 3686"/>
              <a:gd name="connsiteX1" fmla="*/ 3139 w 6177"/>
              <a:gd name="connsiteY1" fmla="*/ 0 h 3686"/>
              <a:gd name="connsiteX2" fmla="*/ 6177 w 6177"/>
              <a:gd name="connsiteY2" fmla="*/ 2206 h 3686"/>
              <a:gd name="connsiteX3" fmla="*/ 0 w 6177"/>
              <a:gd name="connsiteY3" fmla="*/ 3686 h 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7" h="3686">
                <a:moveTo>
                  <a:pt x="0" y="3686"/>
                </a:moveTo>
                <a:lnTo>
                  <a:pt x="3139" y="0"/>
                </a:lnTo>
                <a:lnTo>
                  <a:pt x="6177" y="2206"/>
                </a:lnTo>
                <a:lnTo>
                  <a:pt x="0" y="3686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33" name="任意多边形 32"/>
          <p:cNvSpPr/>
          <p:nvPr>
            <p:custDataLst>
              <p:tags r:id="rId9"/>
            </p:custDataLst>
          </p:nvPr>
        </p:nvSpPr>
        <p:spPr>
          <a:xfrm>
            <a:off x="4889460" y="1224315"/>
            <a:ext cx="1959766" cy="2236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58" h="4528">
                <a:moveTo>
                  <a:pt x="3525" y="0"/>
                </a:moveTo>
                <a:lnTo>
                  <a:pt x="3958" y="867"/>
                </a:lnTo>
                <a:lnTo>
                  <a:pt x="841" y="4528"/>
                </a:lnTo>
                <a:lnTo>
                  <a:pt x="0" y="4224"/>
                </a:lnTo>
                <a:lnTo>
                  <a:pt x="352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01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35" name="等腰三角形 5"/>
          <p:cNvSpPr/>
          <p:nvPr>
            <p:custDataLst>
              <p:tags r:id="rId10"/>
            </p:custDataLst>
          </p:nvPr>
        </p:nvSpPr>
        <p:spPr>
          <a:xfrm>
            <a:off x="6029800" y="2353906"/>
            <a:ext cx="2272490" cy="1378849"/>
          </a:xfrm>
          <a:custGeom>
            <a:avLst/>
            <a:gdLst>
              <a:gd name="connsiteX0" fmla="*/ 0 w 4440"/>
              <a:gd name="connsiteY0" fmla="*/ 2694 h 2694"/>
              <a:gd name="connsiteX1" fmla="*/ 2245 w 4440"/>
              <a:gd name="connsiteY1" fmla="*/ 0 h 2694"/>
              <a:gd name="connsiteX2" fmla="*/ 4440 w 4440"/>
              <a:gd name="connsiteY2" fmla="*/ 1644 h 2694"/>
              <a:gd name="connsiteX3" fmla="*/ 0 w 4440"/>
              <a:gd name="connsiteY3" fmla="*/ 2694 h 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0" h="2694">
                <a:moveTo>
                  <a:pt x="0" y="2694"/>
                </a:moveTo>
                <a:lnTo>
                  <a:pt x="2245" y="0"/>
                </a:lnTo>
                <a:lnTo>
                  <a:pt x="4440" y="1644"/>
                </a:lnTo>
                <a:lnTo>
                  <a:pt x="0" y="2694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36" name="梯形 6"/>
          <p:cNvSpPr/>
          <p:nvPr>
            <p:custDataLst>
              <p:tags r:id="rId11"/>
            </p:custDataLst>
          </p:nvPr>
        </p:nvSpPr>
        <p:spPr>
          <a:xfrm rot="12600000">
            <a:off x="6778595" y="2390246"/>
            <a:ext cx="1740195" cy="398709"/>
          </a:xfrm>
          <a:custGeom>
            <a:avLst/>
            <a:gdLst>
              <a:gd name="connsiteX0" fmla="*/ 188 w 3400"/>
              <a:gd name="connsiteY0" fmla="*/ 411 h 779"/>
              <a:gd name="connsiteX1" fmla="*/ 0 w 3400"/>
              <a:gd name="connsiteY1" fmla="*/ 0 h 779"/>
              <a:gd name="connsiteX2" fmla="*/ 2726 w 3400"/>
              <a:gd name="connsiteY2" fmla="*/ 316 h 779"/>
              <a:gd name="connsiteX3" fmla="*/ 3400 w 3400"/>
              <a:gd name="connsiteY3" fmla="*/ 779 h 779"/>
              <a:gd name="connsiteX4" fmla="*/ 188 w 3400"/>
              <a:gd name="connsiteY4" fmla="*/ 411 h 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0" h="779">
                <a:moveTo>
                  <a:pt x="188" y="411"/>
                </a:moveTo>
                <a:lnTo>
                  <a:pt x="0" y="0"/>
                </a:lnTo>
                <a:lnTo>
                  <a:pt x="2726" y="316"/>
                </a:lnTo>
                <a:lnTo>
                  <a:pt x="3400" y="779"/>
                </a:lnTo>
                <a:lnTo>
                  <a:pt x="188" y="411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0" name="等腰三角形 5"/>
          <p:cNvSpPr/>
          <p:nvPr>
            <p:custDataLst>
              <p:tags r:id="rId12"/>
            </p:custDataLst>
          </p:nvPr>
        </p:nvSpPr>
        <p:spPr>
          <a:xfrm>
            <a:off x="6784225" y="3111403"/>
            <a:ext cx="1480701" cy="890570"/>
          </a:xfrm>
          <a:custGeom>
            <a:avLst/>
            <a:gdLst>
              <a:gd name="connsiteX0" fmla="*/ 0 w 3012"/>
              <a:gd name="connsiteY0" fmla="*/ 1816 h 1816"/>
              <a:gd name="connsiteX1" fmla="*/ 1511 w 3012"/>
              <a:gd name="connsiteY1" fmla="*/ 0 h 1816"/>
              <a:gd name="connsiteX2" fmla="*/ 3012 w 3012"/>
              <a:gd name="connsiteY2" fmla="*/ 1102 h 1816"/>
              <a:gd name="connsiteX3" fmla="*/ 0 w 3012"/>
              <a:gd name="connsiteY3" fmla="*/ 1816 h 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2" h="1816">
                <a:moveTo>
                  <a:pt x="0" y="1816"/>
                </a:moveTo>
                <a:lnTo>
                  <a:pt x="1511" y="0"/>
                </a:lnTo>
                <a:lnTo>
                  <a:pt x="3012" y="1102"/>
                </a:lnTo>
                <a:lnTo>
                  <a:pt x="0" y="1816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41" name="梯形 6"/>
          <p:cNvSpPr/>
          <p:nvPr>
            <p:custDataLst>
              <p:tags r:id="rId13"/>
            </p:custDataLst>
          </p:nvPr>
        </p:nvSpPr>
        <p:spPr>
          <a:xfrm rot="12600000">
            <a:off x="7167580" y="3011598"/>
            <a:ext cx="1270342" cy="348551"/>
          </a:xfrm>
          <a:custGeom>
            <a:avLst/>
            <a:gdLst>
              <a:gd name="connsiteX0" fmla="*/ 206 w 2584"/>
              <a:gd name="connsiteY0" fmla="*/ 443 h 711"/>
              <a:gd name="connsiteX1" fmla="*/ 0 w 2584"/>
              <a:gd name="connsiteY1" fmla="*/ 0 h 711"/>
              <a:gd name="connsiteX2" fmla="*/ 1855 w 2584"/>
              <a:gd name="connsiteY2" fmla="*/ 202 h 711"/>
              <a:gd name="connsiteX3" fmla="*/ 2584 w 2584"/>
              <a:gd name="connsiteY3" fmla="*/ 711 h 711"/>
              <a:gd name="connsiteX4" fmla="*/ 206 w 2584"/>
              <a:gd name="connsiteY4" fmla="*/ 443 h 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" h="711">
                <a:moveTo>
                  <a:pt x="206" y="443"/>
                </a:moveTo>
                <a:lnTo>
                  <a:pt x="0" y="0"/>
                </a:lnTo>
                <a:lnTo>
                  <a:pt x="1855" y="202"/>
                </a:lnTo>
                <a:lnTo>
                  <a:pt x="2584" y="711"/>
                </a:lnTo>
                <a:lnTo>
                  <a:pt x="206" y="443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2" name="等腰三角形 3"/>
          <p:cNvSpPr/>
          <p:nvPr>
            <p:custDataLst>
              <p:tags r:id="rId14"/>
            </p:custDataLst>
          </p:nvPr>
        </p:nvSpPr>
        <p:spPr>
          <a:xfrm rot="7800000">
            <a:off x="7691174" y="3432827"/>
            <a:ext cx="529736" cy="1059983"/>
          </a:xfrm>
          <a:custGeom>
            <a:avLst/>
            <a:gdLst>
              <a:gd name="connsiteX0" fmla="*/ 0 w 1055958"/>
              <a:gd name="connsiteY0" fmla="*/ 2628900 h 2628900"/>
              <a:gd name="connsiteX1" fmla="*/ 527979 w 1055958"/>
              <a:gd name="connsiteY1" fmla="*/ 0 h 2628900"/>
              <a:gd name="connsiteX2" fmla="*/ 1055958 w 1055958"/>
              <a:gd name="connsiteY2" fmla="*/ 2628900 h 2628900"/>
              <a:gd name="connsiteX3" fmla="*/ 0 w 1055958"/>
              <a:gd name="connsiteY3" fmla="*/ 2628900 h 2628900"/>
              <a:gd name="connsiteX0-1" fmla="*/ 0 w 1055958"/>
              <a:gd name="connsiteY0-2" fmla="*/ 1257719 h 1257719"/>
              <a:gd name="connsiteX1-3" fmla="*/ 590560 w 1055958"/>
              <a:gd name="connsiteY1-4" fmla="*/ 0 h 1257719"/>
              <a:gd name="connsiteX2-5" fmla="*/ 1055958 w 1055958"/>
              <a:gd name="connsiteY2-6" fmla="*/ 1257719 h 1257719"/>
              <a:gd name="connsiteX3-7" fmla="*/ 0 w 1055958"/>
              <a:gd name="connsiteY3-8" fmla="*/ 1257719 h 1257719"/>
              <a:gd name="connsiteX0-9" fmla="*/ 0 w 1055958"/>
              <a:gd name="connsiteY0-10" fmla="*/ 1267490 h 1267490"/>
              <a:gd name="connsiteX1-11" fmla="*/ 594795 w 1055958"/>
              <a:gd name="connsiteY1-12" fmla="*/ 0 h 1267490"/>
              <a:gd name="connsiteX2-13" fmla="*/ 1055958 w 1055958"/>
              <a:gd name="connsiteY2-14" fmla="*/ 1267490 h 1267490"/>
              <a:gd name="connsiteX3-15" fmla="*/ 0 w 1055958"/>
              <a:gd name="connsiteY3-16" fmla="*/ 1267490 h 1267490"/>
              <a:gd name="connsiteX0-17" fmla="*/ 0 w 1055958"/>
              <a:gd name="connsiteY0-18" fmla="*/ 1278435 h 1278435"/>
              <a:gd name="connsiteX1-19" fmla="*/ 585611 w 1055958"/>
              <a:gd name="connsiteY1-20" fmla="*/ 0 h 1278435"/>
              <a:gd name="connsiteX2-21" fmla="*/ 1055958 w 1055958"/>
              <a:gd name="connsiteY2-22" fmla="*/ 1278435 h 1278435"/>
              <a:gd name="connsiteX3-23" fmla="*/ 0 w 1055958"/>
              <a:gd name="connsiteY3-24" fmla="*/ 1278435 h 1278435"/>
              <a:gd name="connsiteX0-25" fmla="*/ 421317 w 470347"/>
              <a:gd name="connsiteY0-26" fmla="*/ 433522 h 1278435"/>
              <a:gd name="connsiteX1-27" fmla="*/ 0 w 470347"/>
              <a:gd name="connsiteY1-28" fmla="*/ 0 h 1278435"/>
              <a:gd name="connsiteX2-29" fmla="*/ 470347 w 470347"/>
              <a:gd name="connsiteY2-30" fmla="*/ 1278435 h 1278435"/>
              <a:gd name="connsiteX3-31" fmla="*/ 421317 w 470347"/>
              <a:gd name="connsiteY3-32" fmla="*/ 433522 h 1278435"/>
              <a:gd name="connsiteX0-33" fmla="*/ 0 w 626883"/>
              <a:gd name="connsiteY0-34" fmla="*/ 436469 h 1281382"/>
              <a:gd name="connsiteX1-35" fmla="*/ 626883 w 626883"/>
              <a:gd name="connsiteY1-36" fmla="*/ 0 h 1281382"/>
              <a:gd name="connsiteX2-37" fmla="*/ 49030 w 626883"/>
              <a:gd name="connsiteY2-38" fmla="*/ 1281382 h 1281382"/>
              <a:gd name="connsiteX3-39" fmla="*/ 0 w 626883"/>
              <a:gd name="connsiteY3-40" fmla="*/ 436469 h 1281382"/>
              <a:gd name="connsiteX0-41" fmla="*/ 0 w 635969"/>
              <a:gd name="connsiteY0-42" fmla="*/ 435673 h 1280586"/>
              <a:gd name="connsiteX1-43" fmla="*/ 635969 w 635969"/>
              <a:gd name="connsiteY1-44" fmla="*/ 0 h 1280586"/>
              <a:gd name="connsiteX2-45" fmla="*/ 49030 w 635969"/>
              <a:gd name="connsiteY2-46" fmla="*/ 1280586 h 1280586"/>
              <a:gd name="connsiteX3-47" fmla="*/ 0 w 635969"/>
              <a:gd name="connsiteY3-48" fmla="*/ 435673 h 1280586"/>
              <a:gd name="connsiteX0-49" fmla="*/ 0 w 629268"/>
              <a:gd name="connsiteY0-50" fmla="*/ 463723 h 1280586"/>
              <a:gd name="connsiteX1-51" fmla="*/ 629268 w 629268"/>
              <a:gd name="connsiteY1-52" fmla="*/ 0 h 1280586"/>
              <a:gd name="connsiteX2-53" fmla="*/ 42329 w 629268"/>
              <a:gd name="connsiteY2-54" fmla="*/ 1280586 h 1280586"/>
              <a:gd name="connsiteX3-55" fmla="*/ 0 w 629268"/>
              <a:gd name="connsiteY3-56" fmla="*/ 463723 h 1280586"/>
              <a:gd name="connsiteX0-57" fmla="*/ 0 w 619445"/>
              <a:gd name="connsiteY0-58" fmla="*/ 438644 h 1255507"/>
              <a:gd name="connsiteX1-59" fmla="*/ 619445 w 619445"/>
              <a:gd name="connsiteY1-60" fmla="*/ 0 h 1255507"/>
              <a:gd name="connsiteX2-61" fmla="*/ 42329 w 619445"/>
              <a:gd name="connsiteY2-62" fmla="*/ 1255507 h 1255507"/>
              <a:gd name="connsiteX3-63" fmla="*/ 0 w 619445"/>
              <a:gd name="connsiteY3-64" fmla="*/ 438644 h 1255507"/>
              <a:gd name="connsiteX0-65" fmla="*/ 0 w 630442"/>
              <a:gd name="connsiteY0-66" fmla="*/ 442259 h 1255507"/>
              <a:gd name="connsiteX1-67" fmla="*/ 630442 w 630442"/>
              <a:gd name="connsiteY1-68" fmla="*/ 0 h 1255507"/>
              <a:gd name="connsiteX2-69" fmla="*/ 53326 w 630442"/>
              <a:gd name="connsiteY2-70" fmla="*/ 1255507 h 1255507"/>
              <a:gd name="connsiteX3-71" fmla="*/ 0 w 630442"/>
              <a:gd name="connsiteY3-72" fmla="*/ 442259 h 1255507"/>
              <a:gd name="connsiteX0-73" fmla="*/ 0 w 632618"/>
              <a:gd name="connsiteY0-74" fmla="*/ 449697 h 1262945"/>
              <a:gd name="connsiteX1-75" fmla="*/ 632618 w 632618"/>
              <a:gd name="connsiteY1-76" fmla="*/ 0 h 1262945"/>
              <a:gd name="connsiteX2-77" fmla="*/ 53326 w 632618"/>
              <a:gd name="connsiteY2-78" fmla="*/ 1262945 h 1262945"/>
              <a:gd name="connsiteX3-79" fmla="*/ 0 w 632618"/>
              <a:gd name="connsiteY3-80" fmla="*/ 449697 h 12629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618" h="1262945">
                <a:moveTo>
                  <a:pt x="0" y="449697"/>
                </a:moveTo>
                <a:lnTo>
                  <a:pt x="632618" y="0"/>
                </a:lnTo>
                <a:lnTo>
                  <a:pt x="53326" y="1262945"/>
                </a:lnTo>
                <a:lnTo>
                  <a:pt x="0" y="449697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7" name="任意多边形 46"/>
          <p:cNvSpPr/>
          <p:nvPr>
            <p:custDataLst>
              <p:tags r:id="rId15"/>
            </p:custDataLst>
          </p:nvPr>
        </p:nvSpPr>
        <p:spPr>
          <a:xfrm>
            <a:off x="5651563" y="1982835"/>
            <a:ext cx="1525230" cy="1751455"/>
          </a:xfrm>
          <a:custGeom>
            <a:avLst/>
            <a:gdLst>
              <a:gd name="connsiteX0" fmla="*/ 2627 w 2980"/>
              <a:gd name="connsiteY0" fmla="*/ 0 h 3422"/>
              <a:gd name="connsiteX1" fmla="*/ 2980 w 2980"/>
              <a:gd name="connsiteY1" fmla="*/ 740 h 3422"/>
              <a:gd name="connsiteX2" fmla="*/ 751 w 2980"/>
              <a:gd name="connsiteY2" fmla="*/ 3422 h 3422"/>
              <a:gd name="connsiteX3" fmla="*/ 0 w 2980"/>
              <a:gd name="connsiteY3" fmla="*/ 3159 h 3422"/>
              <a:gd name="connsiteX4" fmla="*/ 2627 w 2980"/>
              <a:gd name="connsiteY4" fmla="*/ 0 h 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" h="3422">
                <a:moveTo>
                  <a:pt x="2627" y="0"/>
                </a:moveTo>
                <a:lnTo>
                  <a:pt x="2980" y="740"/>
                </a:lnTo>
                <a:lnTo>
                  <a:pt x="751" y="3422"/>
                </a:lnTo>
                <a:lnTo>
                  <a:pt x="0" y="3159"/>
                </a:lnTo>
                <a:lnTo>
                  <a:pt x="262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02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48" name="任意多边形 47"/>
          <p:cNvSpPr/>
          <p:nvPr>
            <p:custDataLst>
              <p:tags r:id="rId16"/>
            </p:custDataLst>
          </p:nvPr>
        </p:nvSpPr>
        <p:spPr>
          <a:xfrm>
            <a:off x="6410083" y="2718324"/>
            <a:ext cx="1117819" cy="128262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73" h="2615">
                <a:moveTo>
                  <a:pt x="1896" y="0"/>
                </a:moveTo>
                <a:lnTo>
                  <a:pt x="2273" y="803"/>
                </a:lnTo>
                <a:lnTo>
                  <a:pt x="762" y="2615"/>
                </a:lnTo>
                <a:lnTo>
                  <a:pt x="0" y="2338"/>
                </a:lnTo>
                <a:lnTo>
                  <a:pt x="1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03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53" name="任意多边形 52"/>
          <p:cNvSpPr/>
          <p:nvPr>
            <p:custDataLst>
              <p:tags r:id="rId17"/>
            </p:custDataLst>
          </p:nvPr>
        </p:nvSpPr>
        <p:spPr>
          <a:xfrm>
            <a:off x="7119981" y="3450229"/>
            <a:ext cx="1071755" cy="105281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9" h="2147">
                <a:moveTo>
                  <a:pt x="1158" y="0"/>
                </a:moveTo>
                <a:lnTo>
                  <a:pt x="2179" y="2147"/>
                </a:lnTo>
                <a:lnTo>
                  <a:pt x="0" y="1380"/>
                </a:lnTo>
                <a:lnTo>
                  <a:pt x="1158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21590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04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54" name="矩形 53"/>
          <p:cNvSpPr/>
          <p:nvPr>
            <p:custDataLst>
              <p:tags r:id="rId18"/>
            </p:custDataLst>
          </p:nvPr>
        </p:nvSpPr>
        <p:spPr>
          <a:xfrm>
            <a:off x="9273728" y="198376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1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年前先看资金流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 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选准方向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6" name="矩形 55"/>
          <p:cNvSpPr/>
          <p:nvPr>
            <p:custDataLst>
              <p:tags r:id="rId19"/>
            </p:custDataLst>
          </p:nvPr>
        </p:nvSpPr>
        <p:spPr>
          <a:xfrm>
            <a:off x="9274998" y="2784137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2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沿着方向深挖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筛选十大重仓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建小仓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8" name="矩形 57"/>
          <p:cNvSpPr/>
          <p:nvPr>
            <p:custDataLst>
              <p:tags r:id="rId20"/>
            </p:custDataLst>
          </p:nvPr>
        </p:nvSpPr>
        <p:spPr>
          <a:xfrm>
            <a:off x="9273728" y="313366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3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继续关注行业资金流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0" name="矩形 59"/>
          <p:cNvSpPr/>
          <p:nvPr>
            <p:custDataLst>
              <p:tags r:id="rId21"/>
            </p:custDataLst>
          </p:nvPr>
        </p:nvSpPr>
        <p:spPr>
          <a:xfrm>
            <a:off x="9274363" y="400198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4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看建仓个股资金流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卡个股神奇标准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2" name="椭圆 61"/>
          <p:cNvSpPr>
            <a:spLocks noChangeAspect="1"/>
          </p:cNvSpPr>
          <p:nvPr>
            <p:custDataLst>
              <p:tags r:id="rId22"/>
            </p:custDataLst>
          </p:nvPr>
        </p:nvSpPr>
        <p:spPr>
          <a:xfrm>
            <a:off x="9129394" y="1924488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>
            <a:spLocks noChangeAspect="1"/>
          </p:cNvSpPr>
          <p:nvPr>
            <p:custDataLst>
              <p:tags r:id="rId23"/>
            </p:custDataLst>
          </p:nvPr>
        </p:nvSpPr>
        <p:spPr>
          <a:xfrm>
            <a:off x="9129394" y="2653322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>
            <a:spLocks noChangeAspect="1"/>
          </p:cNvSpPr>
          <p:nvPr>
            <p:custDataLst>
              <p:tags r:id="rId24"/>
            </p:custDataLst>
          </p:nvPr>
        </p:nvSpPr>
        <p:spPr>
          <a:xfrm>
            <a:off x="9129394" y="3194318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>
            <a:spLocks noChangeAspect="1"/>
          </p:cNvSpPr>
          <p:nvPr>
            <p:custDataLst>
              <p:tags r:id="rId25"/>
            </p:custDataLst>
          </p:nvPr>
        </p:nvSpPr>
        <p:spPr>
          <a:xfrm>
            <a:off x="9129394" y="3840749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4954270" y="4903470"/>
            <a:ext cx="396748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5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结果</a:t>
            </a:r>
            <a:r>
              <a:rPr lang="zh-CN" altLang="en-US" sz="6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赚钱！</a:t>
            </a:r>
            <a:endParaRPr lang="zh-CN" altLang="en-US" sz="6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9" name="图片 68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804910" y="4509135"/>
            <a:ext cx="2308860" cy="1693545"/>
          </a:xfrm>
          <a:prstGeom prst="rect">
            <a:avLst/>
          </a:prstGeom>
        </p:spPr>
      </p:pic>
    </p:spTree>
    <p:custDataLst>
      <p:tags r:id="rId28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18972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镰刀视角，看大局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3.7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1315" y="970280"/>
            <a:ext cx="5050790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影响国际金价的因素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600"/>
              <a:t>1、美元走势</a:t>
            </a:r>
            <a:endParaRPr lang="zh-CN" altLang="en-US" sz="3600"/>
          </a:p>
          <a:p>
            <a:pPr algn="ctr"/>
            <a:r>
              <a:rPr lang="zh-CN" altLang="en-US" sz="3600"/>
              <a:t>2、</a:t>
            </a:r>
            <a:r>
              <a:rPr lang="zh-CN" altLang="en-US" sz="3600" b="1">
                <a:solidFill>
                  <a:schemeClr val="accent6"/>
                </a:solidFill>
              </a:rPr>
              <a:t>国际局势</a:t>
            </a:r>
            <a:endParaRPr lang="zh-CN" altLang="en-US" sz="3600"/>
          </a:p>
          <a:p>
            <a:pPr algn="ctr"/>
            <a:r>
              <a:rPr lang="zh-CN" altLang="en-US" sz="3600"/>
              <a:t>3、金融危机</a:t>
            </a:r>
            <a:endParaRPr lang="zh-CN" altLang="en-US" sz="3600"/>
          </a:p>
          <a:p>
            <a:pPr algn="ctr"/>
            <a:r>
              <a:rPr lang="zh-CN" altLang="en-US" sz="3600"/>
              <a:t>4、通货膨胀</a:t>
            </a:r>
            <a:endParaRPr lang="zh-CN" altLang="en-US" sz="3600"/>
          </a:p>
          <a:p>
            <a:pPr algn="ctr"/>
            <a:r>
              <a:rPr lang="zh-CN" altLang="en-US" sz="3600"/>
              <a:t>5、石油价格</a:t>
            </a:r>
            <a:endParaRPr lang="zh-CN" altLang="en-US" sz="3600"/>
          </a:p>
          <a:p>
            <a:pPr algn="ctr"/>
            <a:r>
              <a:rPr lang="zh-CN" altLang="en-US" sz="3600"/>
              <a:t>6、存款利率</a:t>
            </a:r>
            <a:endParaRPr lang="zh-CN" altLang="en-US" sz="3600"/>
          </a:p>
          <a:p>
            <a:pPr algn="ctr"/>
            <a:r>
              <a:rPr lang="zh-CN" altLang="en-US" sz="3600"/>
              <a:t>7、经济状况</a:t>
            </a:r>
            <a:endParaRPr lang="zh-CN" altLang="en-US" sz="3600"/>
          </a:p>
          <a:p>
            <a:pPr algn="ctr"/>
            <a:r>
              <a:rPr lang="zh-CN" altLang="en-US" sz="3600"/>
              <a:t>8、黄金供需关系</a:t>
            </a:r>
            <a:endParaRPr lang="zh-CN" altLang="en-US" sz="360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12105" y="865505"/>
            <a:ext cx="6313805" cy="219837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5735320" y="3180080"/>
            <a:ext cx="5201920" cy="29597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18972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镰刀视角，看大局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3.7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9740" y="1007745"/>
            <a:ext cx="6972300" cy="27051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5494020" y="2032635"/>
            <a:ext cx="6259830" cy="4147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9740" y="5071745"/>
            <a:ext cx="3496310" cy="1025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9740" y="3985260"/>
            <a:ext cx="4561840" cy="90805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18972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镰刀视角，穿越时间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3.8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06375" y="708660"/>
            <a:ext cx="11778615" cy="56191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18972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镰刀视角，穿越时间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3.8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2725" y="710565"/>
            <a:ext cx="11847830" cy="56286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18972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镰刀视角，穿越时间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3.8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6070" y="812165"/>
            <a:ext cx="11600180" cy="53517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515475" y="2752725"/>
            <a:ext cx="1221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FF00"/>
                </a:solidFill>
              </a:rPr>
              <a:t>1800</a:t>
            </a:r>
            <a:endParaRPr lang="en-US" altLang="zh-CN" sz="2800" b="1">
              <a:solidFill>
                <a:srgbClr val="FFFF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18972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镰刀视角，看大局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1.29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核心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持续度！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43940" y="1075690"/>
            <a:ext cx="10782300" cy="4944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8780" y="875030"/>
            <a:ext cx="1848485" cy="1191260"/>
          </a:xfrm>
          <a:prstGeom prst="rect">
            <a:avLst/>
          </a:prstGeom>
        </p:spPr>
      </p:pic>
      <p:pic>
        <p:nvPicPr>
          <p:cNvPr id="101" name="图片 100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498840" y="3879215"/>
            <a:ext cx="3074670" cy="204978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551180" y="1149350"/>
            <a:ext cx="3119120" cy="17379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300" b="1"/>
              <a:t>选准行业，穿透个股</a:t>
            </a:r>
            <a:endParaRPr lang="zh-CN" altLang="en-US" sz="2300" b="1"/>
          </a:p>
          <a:p>
            <a:pPr algn="ctr"/>
            <a:r>
              <a:rPr lang="zh-CN" altLang="en-US" sz="3900" b="1">
                <a:solidFill>
                  <a:schemeClr val="accent5">
                    <a:lumMod val="75000"/>
                  </a:schemeClr>
                </a:solidFill>
              </a:rPr>
              <a:t>&lt;神奇好股&gt;</a:t>
            </a:r>
            <a:endParaRPr lang="zh-CN" altLang="en-US" sz="39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右箭头 22"/>
          <p:cNvSpPr/>
          <p:nvPr>
            <p:custDataLst>
              <p:tags r:id="rId3"/>
            </p:custDataLst>
          </p:nvPr>
        </p:nvSpPr>
        <p:spPr>
          <a:xfrm>
            <a:off x="3895725" y="1382395"/>
            <a:ext cx="1292225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>
            <p:custDataLst>
              <p:tags r:id="rId4"/>
            </p:custDataLst>
          </p:nvPr>
        </p:nvSpPr>
        <p:spPr>
          <a:xfrm>
            <a:off x="7653020" y="1340485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5368925" y="2246630"/>
            <a:ext cx="209804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  <a:p>
            <a:pPr algn="ctr"/>
            <a:r>
              <a:rPr lang="zh-CN" altLang="en-US" sz="2000"/>
              <a:t>有资金流加持</a:t>
            </a:r>
            <a:endParaRPr lang="zh-CN" altLang="en-US" sz="2000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5366385" y="987425"/>
            <a:ext cx="2096770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定位方向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大数据筛选</a:t>
            </a:r>
            <a:endParaRPr lang="zh-CN" altLang="en-US" sz="2000"/>
          </a:p>
          <a:p>
            <a:pPr algn="ctr"/>
            <a:r>
              <a:rPr lang="zh-CN" altLang="en-US" sz="2000" b="1">
                <a:sym typeface="+mn-ea"/>
              </a:rPr>
              <a:t>&lt;</a:t>
            </a:r>
            <a:r>
              <a:rPr lang="zh-CN" altLang="en-US" sz="2000" b="1">
                <a:sym typeface="+mn-ea"/>
              </a:rPr>
              <a:t>智能盯盘&gt;</a:t>
            </a:r>
            <a:endParaRPr lang="zh-CN" altLang="en-US" sz="2000" b="1"/>
          </a:p>
          <a:p>
            <a:pPr algn="ctr"/>
            <a:endParaRPr lang="zh-CN" altLang="en-US" sz="2000" b="1"/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8147050" y="9874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7" name="右箭头 6"/>
          <p:cNvSpPr/>
          <p:nvPr>
            <p:custDataLst>
              <p:tags r:id="rId8"/>
            </p:custDataLst>
          </p:nvPr>
        </p:nvSpPr>
        <p:spPr>
          <a:xfrm>
            <a:off x="3895725" y="2453640"/>
            <a:ext cx="1292225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8990330" y="223329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14" name="右箭头 13"/>
          <p:cNvSpPr/>
          <p:nvPr>
            <p:custDataLst>
              <p:tags r:id="rId10"/>
            </p:custDataLst>
          </p:nvPr>
        </p:nvSpPr>
        <p:spPr>
          <a:xfrm>
            <a:off x="7647305" y="2453640"/>
            <a:ext cx="1238250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 rot="5400000">
            <a:off x="1931035" y="2977515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2"/>
            </p:custDataLst>
          </p:nvPr>
        </p:nvSpPr>
        <p:spPr>
          <a:xfrm>
            <a:off x="1040130" y="3305175"/>
            <a:ext cx="2098040" cy="801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潜伏挖掘</a:t>
            </a:r>
            <a:endParaRPr lang="zh-CN" altLang="en-US" sz="2000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1040130" y="4503420"/>
            <a:ext cx="2164715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9" name="圆角矩形 18"/>
          <p:cNvSpPr/>
          <p:nvPr>
            <p:custDataLst>
              <p:tags r:id="rId14"/>
            </p:custDataLst>
          </p:nvPr>
        </p:nvSpPr>
        <p:spPr>
          <a:xfrm>
            <a:off x="3204845" y="5299710"/>
            <a:ext cx="1967230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2" name="右箭头 1"/>
          <p:cNvSpPr/>
          <p:nvPr>
            <p:custDataLst>
              <p:tags r:id="rId15"/>
            </p:custDataLst>
          </p:nvPr>
        </p:nvSpPr>
        <p:spPr>
          <a:xfrm rot="5400000">
            <a:off x="1931035" y="4189730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>
            <p:custDataLst>
              <p:tags r:id="rId16"/>
            </p:custDataLst>
          </p:nvPr>
        </p:nvSpPr>
        <p:spPr>
          <a:xfrm rot="2460000">
            <a:off x="3007360" y="5118735"/>
            <a:ext cx="376555" cy="2266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17"/>
            </p:custDataLst>
          </p:nvPr>
        </p:nvSpPr>
        <p:spPr>
          <a:xfrm rot="2280000">
            <a:off x="7389495" y="2969895"/>
            <a:ext cx="861695" cy="35687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18"/>
            </p:custDataLst>
          </p:nvPr>
        </p:nvSpPr>
        <p:spPr>
          <a:xfrm>
            <a:off x="8147050" y="3359150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>
                <a:solidFill>
                  <a:schemeClr val="accent6"/>
                </a:solidFill>
              </a:rPr>
              <a:t>再回</a:t>
            </a:r>
            <a:r>
              <a:rPr lang="zh-CN" altLang="en-US" sz="2600" b="1"/>
              <a:t>&lt;神奇好股&gt;</a:t>
            </a:r>
            <a:endParaRPr lang="zh-CN" altLang="en-US" sz="2600" b="1"/>
          </a:p>
          <a:p>
            <a:pPr algn="ctr"/>
            <a:r>
              <a:rPr lang="zh-CN" altLang="en-US" sz="2600" b="1"/>
              <a:t>穿透</a:t>
            </a:r>
            <a:r>
              <a:rPr lang="zh-CN" altLang="en-US" sz="2600" b="1">
                <a:solidFill>
                  <a:schemeClr val="accent6"/>
                </a:solidFill>
              </a:rPr>
              <a:t>行业</a:t>
            </a:r>
            <a:r>
              <a:rPr lang="en-US" altLang="zh-CN" sz="2600" b="1">
                <a:solidFill>
                  <a:schemeClr val="accent6"/>
                </a:solidFill>
              </a:rPr>
              <a:t>&amp;</a:t>
            </a:r>
            <a:r>
              <a:rPr lang="zh-CN" altLang="en-US" sz="2600" b="1">
                <a:solidFill>
                  <a:schemeClr val="accent6"/>
                </a:solidFill>
              </a:rPr>
              <a:t>概念</a:t>
            </a:r>
            <a:endParaRPr lang="zh-CN" altLang="en-US" sz="2600" b="1">
              <a:solidFill>
                <a:schemeClr val="accent6"/>
              </a:solidFill>
            </a:endParaRPr>
          </a:p>
        </p:txBody>
      </p:sp>
      <p:sp>
        <p:nvSpPr>
          <p:cNvPr id="10" name="右箭头 9"/>
          <p:cNvSpPr/>
          <p:nvPr>
            <p:custDataLst>
              <p:tags r:id="rId19"/>
            </p:custDataLst>
          </p:nvPr>
        </p:nvSpPr>
        <p:spPr>
          <a:xfrm rot="5400000">
            <a:off x="9658985" y="4592955"/>
            <a:ext cx="411480" cy="29845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20"/>
            </p:custDataLst>
          </p:nvPr>
        </p:nvSpPr>
        <p:spPr>
          <a:xfrm>
            <a:off x="8147050" y="4994275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盯自选股</a:t>
            </a:r>
            <a:endParaRPr lang="zh-CN" altLang="en-US" sz="2600" b="1"/>
          </a:p>
          <a:p>
            <a:pPr algn="ctr"/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资金流</a:t>
            </a:r>
            <a:r>
              <a:rPr lang="en-US" altLang="zh-CN" sz="3300" b="1">
                <a:solidFill>
                  <a:schemeClr val="accent6"/>
                </a:solidFill>
                <a:sym typeface="+mn-ea"/>
              </a:rPr>
              <a:t>+</a:t>
            </a:r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分时线</a:t>
            </a:r>
            <a:endParaRPr lang="zh-CN" altLang="en-US" sz="3300" b="1">
              <a:solidFill>
                <a:schemeClr val="accent6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545205" y="3122295"/>
            <a:ext cx="3495675" cy="19685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20" name="椭圆 19"/>
          <p:cNvSpPr/>
          <p:nvPr>
            <p:custDataLst>
              <p:tags r:id="rId23"/>
            </p:custDataLst>
          </p:nvPr>
        </p:nvSpPr>
        <p:spPr>
          <a:xfrm>
            <a:off x="4234815" y="96075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4269105" y="92646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25"/>
            </p:custDataLst>
          </p:nvPr>
        </p:nvSpPr>
        <p:spPr>
          <a:xfrm>
            <a:off x="4295775" y="197104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4330065" y="193675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9" name="椭圆 28"/>
          <p:cNvSpPr/>
          <p:nvPr>
            <p:custDataLst>
              <p:tags r:id="rId27"/>
            </p:custDataLst>
          </p:nvPr>
        </p:nvSpPr>
        <p:spPr>
          <a:xfrm>
            <a:off x="518160" y="292163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8"/>
            </p:custDataLst>
          </p:nvPr>
        </p:nvSpPr>
        <p:spPr>
          <a:xfrm>
            <a:off x="552450" y="288734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椭圆 5"/>
          <p:cNvSpPr/>
          <p:nvPr>
            <p:custDataLst>
              <p:tags r:id="rId29"/>
            </p:custDataLst>
          </p:nvPr>
        </p:nvSpPr>
        <p:spPr>
          <a:xfrm>
            <a:off x="7294880" y="322326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30"/>
            </p:custDataLst>
          </p:nvPr>
        </p:nvSpPr>
        <p:spPr>
          <a:xfrm>
            <a:off x="7329170" y="318897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18972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镰刀视角，穿越时间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3.8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0040" y="865505"/>
            <a:ext cx="11586210" cy="532765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10235" y="4679315"/>
            <a:ext cx="406400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 b="1">
                <a:solidFill>
                  <a:srgbClr val="FFFF00"/>
                </a:solidFill>
              </a:rPr>
              <a:t>2019</a:t>
            </a:r>
            <a:r>
              <a:rPr lang="zh-CN" altLang="en-US" sz="2300" b="1">
                <a:solidFill>
                  <a:srgbClr val="FFFF00"/>
                </a:solidFill>
              </a:rPr>
              <a:t>年</a:t>
            </a:r>
            <a:r>
              <a:rPr lang="en-US" altLang="zh-CN" sz="2300" b="1">
                <a:solidFill>
                  <a:srgbClr val="FFFF00"/>
                </a:solidFill>
              </a:rPr>
              <a:t>6</a:t>
            </a:r>
            <a:r>
              <a:rPr lang="zh-CN" altLang="en-US" sz="2300" b="1">
                <a:solidFill>
                  <a:srgbClr val="FFFF00"/>
                </a:solidFill>
              </a:rPr>
              <a:t>月</a:t>
            </a:r>
            <a:endParaRPr lang="zh-CN" altLang="en-US" sz="2300" b="1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89065" y="3311525"/>
            <a:ext cx="20662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 b="1">
                <a:solidFill>
                  <a:srgbClr val="FFFF00"/>
                </a:solidFill>
              </a:rPr>
              <a:t>2021</a:t>
            </a:r>
            <a:r>
              <a:rPr lang="zh-CN" altLang="en-US" sz="2200" b="1">
                <a:solidFill>
                  <a:srgbClr val="FFFF00"/>
                </a:solidFill>
              </a:rPr>
              <a:t>年</a:t>
            </a:r>
            <a:r>
              <a:rPr lang="en-US" altLang="zh-CN" sz="2200" b="1">
                <a:solidFill>
                  <a:srgbClr val="FFFF00"/>
                </a:solidFill>
              </a:rPr>
              <a:t>.</a:t>
            </a:r>
            <a:r>
              <a:rPr lang="zh-CN" altLang="en-US" sz="2200" b="1">
                <a:solidFill>
                  <a:srgbClr val="FFFF00"/>
                </a:solidFill>
              </a:rPr>
              <a:t>下半年</a:t>
            </a:r>
            <a:endParaRPr lang="zh-CN" altLang="en-US" sz="2200" b="1">
              <a:solidFill>
                <a:srgbClr val="FFFF00"/>
              </a:solidFill>
            </a:endParaRPr>
          </a:p>
          <a:p>
            <a:r>
              <a:rPr lang="zh-CN" altLang="en-US" sz="2200" b="1">
                <a:solidFill>
                  <a:srgbClr val="FFFF00"/>
                </a:solidFill>
              </a:rPr>
              <a:t>开始定投</a:t>
            </a:r>
            <a:endParaRPr lang="zh-CN" altLang="en-US" sz="2200" b="1">
              <a:solidFill>
                <a:srgbClr val="FFFF00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11509375" y="1941830"/>
            <a:ext cx="140970" cy="187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上下箭头 6"/>
          <p:cNvSpPr/>
          <p:nvPr/>
        </p:nvSpPr>
        <p:spPr>
          <a:xfrm>
            <a:off x="11504930" y="2143125"/>
            <a:ext cx="111125" cy="845185"/>
          </a:xfrm>
          <a:prstGeom prst="up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0953750" y="2907665"/>
            <a:ext cx="95250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300" b="1">
                <a:solidFill>
                  <a:srgbClr val="FFFF00"/>
                </a:solidFill>
              </a:rPr>
              <a:t>2023.1.29</a:t>
            </a:r>
            <a:endParaRPr lang="en-US" sz="2300" b="1">
              <a:solidFill>
                <a:srgbClr val="FFFF00"/>
              </a:solidFill>
            </a:endParaRPr>
          </a:p>
        </p:txBody>
      </p:sp>
      <p:sp>
        <p:nvSpPr>
          <p:cNvPr id="9" name="右箭头 8"/>
          <p:cNvSpPr/>
          <p:nvPr/>
        </p:nvSpPr>
        <p:spPr>
          <a:xfrm rot="16800000">
            <a:off x="11354435" y="1631950"/>
            <a:ext cx="575945" cy="1644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2489835" y="5387340"/>
            <a:ext cx="9416415" cy="2571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84235" y="4001770"/>
            <a:ext cx="3164840" cy="210756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3.1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1020" y="864235"/>
            <a:ext cx="10968990" cy="52571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3.1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9095" y="852805"/>
            <a:ext cx="7489825" cy="462724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96000" y="2332355"/>
            <a:ext cx="5715000" cy="378142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8221345" y="1148715"/>
            <a:ext cx="3393440" cy="9042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不够优秀</a:t>
            </a:r>
            <a:endParaRPr lang="zh-CN" altLang="en-US" sz="2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600">
                <a:latin typeface="思源黑体 CN Heavy" panose="020B0A00000000000000" charset="-122"/>
                <a:ea typeface="思源黑体 CN Heavy" panose="020B0A00000000000000" charset="-122"/>
              </a:rPr>
              <a:t>但先可以</a:t>
            </a:r>
            <a:r>
              <a:rPr lang="zh-CN" altLang="en-US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加入自选</a:t>
            </a:r>
            <a:endParaRPr lang="zh-CN" altLang="en-US" sz="2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3.4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0210" y="1076960"/>
            <a:ext cx="6164580" cy="357886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09080" y="1924685"/>
            <a:ext cx="5229225" cy="407670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52450" y="4850765"/>
            <a:ext cx="592899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 b="1"/>
              <a:t>当个股可穿透，但</a:t>
            </a:r>
            <a:r>
              <a:rPr lang="zh-CN" altLang="en-US" sz="2500" b="1">
                <a:solidFill>
                  <a:srgbClr val="002060"/>
                </a:solidFill>
              </a:rPr>
              <a:t>行业</a:t>
            </a:r>
            <a:r>
              <a:rPr lang="en-US" altLang="zh-CN" sz="2500" b="1">
                <a:solidFill>
                  <a:srgbClr val="002060"/>
                </a:solidFill>
              </a:rPr>
              <a:t>+</a:t>
            </a:r>
            <a:r>
              <a:rPr lang="zh-CN" altLang="en-US" sz="2500" b="1">
                <a:solidFill>
                  <a:srgbClr val="002060"/>
                </a:solidFill>
                <a:sym typeface="+mn-ea"/>
              </a:rPr>
              <a:t>赛道</a:t>
            </a:r>
            <a:r>
              <a:rPr lang="zh-CN" altLang="en-US" sz="2300" b="1"/>
              <a:t>穿不透怎么办？</a:t>
            </a:r>
            <a:endParaRPr lang="zh-CN" altLang="en-US" sz="2300" b="1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62000" y="5521325"/>
            <a:ext cx="5650230" cy="43116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375920" y="5513705"/>
            <a:ext cx="75501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200" b="1">
                <a:solidFill>
                  <a:srgbClr val="002060"/>
                </a:solidFill>
                <a:sym typeface="+mn-ea"/>
              </a:rPr>
              <a:t>赛道</a:t>
            </a:r>
            <a:endParaRPr lang="zh-CN" altLang="en-US" sz="2200" b="1">
              <a:solidFill>
                <a:srgbClr val="002060"/>
              </a:solidFill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3.4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6750" y="809625"/>
            <a:ext cx="10872470" cy="53892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3.4-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深挖底层逻辑！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3250" y="934085"/>
            <a:ext cx="6616700" cy="250698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3250" y="3556635"/>
            <a:ext cx="6617335" cy="256984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709535" y="3197225"/>
            <a:ext cx="3897630" cy="21240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709535" y="1746250"/>
            <a:ext cx="3897630" cy="15551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3.6-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深挖底层逻辑！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1645" y="975360"/>
            <a:ext cx="8204835" cy="47434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914515" y="3051175"/>
            <a:ext cx="4841875" cy="2983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300"/>
              <a:t>       </a:t>
            </a:r>
            <a:r>
              <a:rPr lang="zh-CN" altLang="en-US" sz="2300"/>
              <a:t>财联社3月6日电，十四届全国人大二次会议于3月6日下午3时举行记者会。国家发改委主任郑栅洁在记者会上表示，随着中国高质量发展的深入推进，</a:t>
            </a:r>
            <a:r>
              <a:rPr lang="zh-CN" altLang="en-US" sz="3300" b="1"/>
              <a:t>设备更新</a:t>
            </a:r>
            <a:r>
              <a:rPr lang="zh-CN" altLang="en-US" sz="2300"/>
              <a:t>的需求会不断扩大。初步估算，设备更新的需求是一个在5万亿以上的巨大市场。</a:t>
            </a:r>
            <a:endParaRPr lang="zh-CN" altLang="en-US" sz="2300"/>
          </a:p>
        </p:txBody>
      </p:sp>
    </p:spTree>
    <p:custDataLst>
      <p:tags r:id="rId5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19440" y="1092835"/>
            <a:ext cx="3467100" cy="22574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2275" y="859155"/>
            <a:ext cx="5255260" cy="272542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64840" y="3044190"/>
            <a:ext cx="4876165" cy="302323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19440" y="4076700"/>
            <a:ext cx="3500120" cy="133731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镰刀派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时间志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1043940" y="1008380"/>
          <a:ext cx="1008380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510"/>
                <a:gridCol w="1330325"/>
                <a:gridCol w="1213485"/>
                <a:gridCol w="1791335"/>
                <a:gridCol w="1887855"/>
                <a:gridCol w="2320131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时间节点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条件齐备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符合落袋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赛道方向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优质标的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技术节点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02895">
                <a:tc>
                  <a:txBody>
                    <a:bodyPr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/>
                        <a:t>2023.12.27</a:t>
                      </a:r>
                      <a:endParaRPr lang="en-US" altLang="zh-CN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800" b="1">
                          <a:solidFill>
                            <a:schemeClr val="accent6"/>
                          </a:solidFill>
                          <a:sym typeface="+mn-ea"/>
                        </a:rPr>
                        <a:t>2023.12.28</a:t>
                      </a:r>
                      <a:endParaRPr lang="en-US" altLang="zh-CN" sz="1800" b="1">
                        <a:solidFill>
                          <a:schemeClr val="accent6"/>
                        </a:solidFill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accent3"/>
                          </a:solidFill>
                        </a:rPr>
                        <a:t>2024.1.2</a:t>
                      </a:r>
                      <a:endParaRPr lang="en-US" altLang="zh-CN" b="1">
                        <a:solidFill>
                          <a:schemeClr val="accent3"/>
                        </a:solidFill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/>
                        <a:t>电子消费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/>
                        <a:t>立讯精密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/>
                        <a:t>资金流，神奇三板斧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2023.12.27</a:t>
                      </a:r>
                      <a:endParaRPr lang="en-US" altLang="zh-CN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accent6"/>
                          </a:solidFill>
                        </a:rPr>
                        <a:t>2024.1.2</a:t>
                      </a:r>
                      <a:endParaRPr lang="en-US" altLang="zh-CN" b="1">
                        <a:solidFill>
                          <a:schemeClr val="accent6"/>
                        </a:solidFill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accent3"/>
                          </a:solidFill>
                        </a:rPr>
                        <a:t>2024.1.5</a:t>
                      </a:r>
                      <a:endParaRPr lang="en-US" altLang="zh-CN" b="1">
                        <a:solidFill>
                          <a:schemeClr val="accent3"/>
                        </a:solidFill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煤炭（缺条件）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山西焦煤</a:t>
                      </a:r>
                      <a:r>
                        <a:rPr lang="en-US" altLang="zh-CN"/>
                        <a:t>、</a:t>
                      </a:r>
                      <a:r>
                        <a:rPr lang="zh-CN" altLang="en-US" b="1"/>
                        <a:t>中煤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神奇三板斧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2024.1.24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accent6"/>
                          </a:solidFill>
                        </a:rPr>
                        <a:t>2024.1.25</a:t>
                      </a:r>
                      <a:endParaRPr lang="en-US" altLang="zh-CN" b="1">
                        <a:solidFill>
                          <a:schemeClr val="accent6"/>
                        </a:solidFill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accent3"/>
                          </a:solidFill>
                        </a:rPr>
                        <a:t>2024.1.29</a:t>
                      </a:r>
                      <a:endParaRPr lang="en-US" altLang="zh-CN" b="1">
                        <a:solidFill>
                          <a:schemeClr val="accent3"/>
                        </a:solidFill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中药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华润三九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神奇三板斧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2024.1.26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chemeClr val="accent6"/>
                          </a:solidFill>
                        </a:rPr>
                        <a:t>2024.2.6</a:t>
                      </a:r>
                      <a:endParaRPr lang="en-US" altLang="zh-CN" b="1">
                        <a:solidFill>
                          <a:schemeClr val="accent6"/>
                        </a:solidFill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央企、中特估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央企类</a:t>
                      </a:r>
                      <a:r>
                        <a:rPr lang="en-US" altLang="zh-CN"/>
                        <a:t>ETF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神奇三板斧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......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43940" y="3907155"/>
            <a:ext cx="4504690" cy="202946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76315" y="3907155"/>
            <a:ext cx="4995545" cy="202946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镰刀派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.1.30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1905" y="1315720"/>
            <a:ext cx="4577080" cy="2611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71905" y="4263390"/>
            <a:ext cx="4665345" cy="16802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80125" y="1002030"/>
            <a:ext cx="4714240" cy="24263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76185" y="2792095"/>
            <a:ext cx="3774440" cy="338709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2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64795" y="792480"/>
            <a:ext cx="519366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3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4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5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6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7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8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1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3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1985645" y="0"/>
            <a:ext cx="915289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神奇色阶，趋势分析能干什么！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76250" y="1351915"/>
            <a:ext cx="5836920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2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6250" y="1944370"/>
            <a:ext cx="5836920" cy="3566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545580" y="929640"/>
            <a:ext cx="5400675" cy="6015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完善你的投资模式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000"/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本来就想做短线，神奇色阶（第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阶）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买点来了到底要建什么样的仓位？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向上涨的过程中什么时候加仓？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什么时候获利减仓最佳？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这个上升回档是真还是假？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同板块挑选个股选择谁？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倚天在手，谁与争锋！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《飞鱼趋势》！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420" y="768350"/>
            <a:ext cx="10894695" cy="54533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47775" y="2813685"/>
            <a:ext cx="694055" cy="16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18240000">
            <a:off x="1406525" y="2174875"/>
            <a:ext cx="472440" cy="10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4"/>
            </p:custDataLst>
          </p:nvPr>
        </p:nvSpPr>
        <p:spPr>
          <a:xfrm rot="15060000">
            <a:off x="2843530" y="2230120"/>
            <a:ext cx="592455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8670" y="990600"/>
            <a:ext cx="26835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前面行情小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鸡肋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当再次符合信号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何以判断这次的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5015" y="2211705"/>
            <a:ext cx="11588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卖点出货</a:t>
            </a:r>
            <a:endParaRPr lang="zh-CN" altLang="en-US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后面怎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    </a:t>
            </a: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把握？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5"/>
            </p:custDataLst>
          </p:nvPr>
        </p:nvSpPr>
        <p:spPr>
          <a:xfrm>
            <a:off x="5526405" y="2341245"/>
            <a:ext cx="393065" cy="1060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 rot="5400000">
            <a:off x="8242300" y="2155825"/>
            <a:ext cx="44450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71410" y="2454275"/>
            <a:ext cx="3173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问题又来了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是真回档？还是假动作？</a:t>
            </a:r>
            <a:endParaRPr lang="zh-CN" altLang="en-US" sz="2200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都是蓝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2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2935" y="768350"/>
            <a:ext cx="10991850" cy="54413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351270" y="321754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84045" y="1514475"/>
            <a:ext cx="2414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二次红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3140000">
            <a:off x="4189095" y="1534160"/>
            <a:ext cx="753745" cy="17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13440000">
            <a:off x="3498850" y="1638300"/>
            <a:ext cx="910590" cy="186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22880" y="786765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趋势渐进走强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加仓点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0" y="2018665"/>
            <a:ext cx="3565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盘整期间，神奇色阶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2+3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保持红色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这样的回档，会再次有机会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19373" y="786765"/>
            <a:ext cx="485775" cy="598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3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  <a:endParaRPr lang="en-US" altLang="zh-CN" sz="33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7030" y="768350"/>
            <a:ext cx="11516995" cy="5587365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4389755" y="2319020"/>
            <a:ext cx="474980" cy="48641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>
            <p:custDataLst>
              <p:tags r:id="rId5"/>
            </p:custDataLst>
          </p:nvPr>
        </p:nvSpPr>
        <p:spPr>
          <a:xfrm>
            <a:off x="8994140" y="876300"/>
            <a:ext cx="474980" cy="48641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>
            <p:custDataLst>
              <p:tags r:id="rId6"/>
            </p:custDataLst>
          </p:nvPr>
        </p:nvSpPr>
        <p:spPr>
          <a:xfrm>
            <a:off x="7338060" y="1185545"/>
            <a:ext cx="339725" cy="348615"/>
          </a:xfrm>
          <a:prstGeom prst="star5">
            <a:avLst>
              <a:gd name="adj" fmla="val 30175"/>
              <a:gd name="hf" fmla="val 105146"/>
              <a:gd name="vf" fmla="val 11055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605" y="1109345"/>
            <a:ext cx="18764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知足常乐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镰刀派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8615" y="839470"/>
            <a:ext cx="4443095" cy="3740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91710" y="839470"/>
            <a:ext cx="4257675" cy="50958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15365" y="5917565"/>
            <a:ext cx="6505575" cy="304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049385" y="839470"/>
            <a:ext cx="2628900" cy="24574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049385" y="3488690"/>
            <a:ext cx="2533650" cy="242887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2.21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6895" y="975995"/>
            <a:ext cx="6286500" cy="362013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19645" y="975995"/>
            <a:ext cx="4219575" cy="276225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098030" y="3924300"/>
            <a:ext cx="48869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3</a:t>
            </a:r>
            <a:r>
              <a:rPr lang="zh-CN" altLang="en-US" sz="2000" b="1"/>
              <a:t>天量</a:t>
            </a:r>
            <a:r>
              <a:rPr lang="en-US" altLang="zh-CN" sz="2000" b="1"/>
              <a:t>-1</a:t>
            </a:r>
            <a:r>
              <a:rPr lang="zh-CN" altLang="en-US" sz="2000" b="1"/>
              <a:t>天量</a:t>
            </a:r>
            <a:r>
              <a:rPr lang="en-US" altLang="zh-CN" sz="2000" b="1"/>
              <a:t>=</a:t>
            </a:r>
            <a:r>
              <a:rPr lang="zh-CN" altLang="en-US" sz="2000" b="1"/>
              <a:t>过去两天情况</a:t>
            </a:r>
            <a:endParaRPr lang="zh-CN" altLang="en-US" sz="2000" b="1"/>
          </a:p>
          <a:p>
            <a:r>
              <a:rPr lang="en-US" altLang="zh-CN" sz="2000" b="1"/>
              <a:t>56.9</a:t>
            </a:r>
            <a:r>
              <a:rPr lang="zh-CN" altLang="en-US" sz="2000" b="1"/>
              <a:t>亿</a:t>
            </a:r>
            <a:r>
              <a:rPr lang="en-US" altLang="zh-CN" sz="2000" b="1"/>
              <a:t>-53.8</a:t>
            </a:r>
            <a:r>
              <a:rPr lang="zh-CN" altLang="en-US" sz="2000" b="1"/>
              <a:t>亿</a:t>
            </a:r>
            <a:r>
              <a:rPr lang="en-US" altLang="zh-CN" sz="2000" b="1"/>
              <a:t>=3.1</a:t>
            </a:r>
            <a:r>
              <a:rPr lang="zh-CN" altLang="en-US" sz="2000" b="1"/>
              <a:t>亿</a:t>
            </a:r>
            <a:endParaRPr lang="zh-CN" altLang="en-US" sz="2000" b="1"/>
          </a:p>
          <a:p>
            <a:r>
              <a:rPr lang="zh-CN" altLang="en-US" sz="2000" b="1"/>
              <a:t>说明周</a:t>
            </a:r>
            <a:r>
              <a:rPr lang="en-US" altLang="zh-CN" sz="2000" b="1"/>
              <a:t>1</a:t>
            </a:r>
            <a:r>
              <a:rPr lang="zh-CN" altLang="en-US" sz="2000" b="1"/>
              <a:t>，周</a:t>
            </a:r>
            <a:r>
              <a:rPr lang="en-US" altLang="zh-CN" sz="2000" b="1"/>
              <a:t>2</a:t>
            </a:r>
            <a:r>
              <a:rPr lang="zh-CN" altLang="en-US" sz="2000" b="1"/>
              <a:t>，两个交易日，酒流出</a:t>
            </a:r>
            <a:r>
              <a:rPr lang="en-US" altLang="zh-CN" sz="2000" b="1"/>
              <a:t>3</a:t>
            </a:r>
            <a:r>
              <a:rPr lang="zh-CN" altLang="en-US" sz="2000" b="1"/>
              <a:t>亿</a:t>
            </a:r>
            <a:endParaRPr lang="zh-CN" altLang="en-US" sz="2000" b="1"/>
          </a:p>
          <a:p>
            <a:endParaRPr lang="zh-CN" altLang="en-US" sz="2200" b="1"/>
          </a:p>
          <a:p>
            <a:r>
              <a:rPr lang="zh-CN" altLang="en-US" sz="2200" b="1"/>
              <a:t>今天是酒流入较多的</a:t>
            </a:r>
            <a:r>
              <a:rPr lang="zh-CN" altLang="en-US" sz="2600" b="1">
                <a:solidFill>
                  <a:srgbClr val="FF0000"/>
                </a:solidFill>
              </a:rPr>
              <a:t>第一天！</a:t>
            </a:r>
            <a:endParaRPr lang="zh-CN" altLang="en-US" sz="2600"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57195" y="4671695"/>
            <a:ext cx="3886200" cy="14312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镰刀战法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0575" y="818515"/>
            <a:ext cx="10610850" cy="53860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镰刀战法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2.21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0695" y="1252855"/>
            <a:ext cx="6694805" cy="43522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90460" y="1252220"/>
            <a:ext cx="4199890" cy="435292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镰刀战法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2.23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4985" y="1079500"/>
            <a:ext cx="7366635" cy="393255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443865" y="5062855"/>
            <a:ext cx="808799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>
                <a:solidFill>
                  <a:srgbClr val="0070C0"/>
                </a:solidFill>
              </a:rPr>
              <a:t>资金弱</a:t>
            </a:r>
            <a:r>
              <a:rPr lang="zh-CN" altLang="en-US" sz="2200" b="1"/>
              <a:t>，没有赚钱效应，</a:t>
            </a:r>
            <a:r>
              <a:rPr lang="zh-CN" altLang="en-US" sz="2200" b="1">
                <a:solidFill>
                  <a:srgbClr val="0070C0"/>
                </a:solidFill>
              </a:rPr>
              <a:t>动手有成本，不一定赚钱！</a:t>
            </a:r>
            <a:endParaRPr lang="zh-CN" altLang="en-US" sz="2200" b="1">
              <a:solidFill>
                <a:srgbClr val="0070C0"/>
              </a:solidFill>
            </a:endParaRPr>
          </a:p>
          <a:p>
            <a:endParaRPr lang="zh-CN" altLang="en-US" sz="2200" b="1"/>
          </a:p>
          <a:p>
            <a:r>
              <a:rPr lang="zh-CN" altLang="en-US" sz="2200" b="1">
                <a:solidFill>
                  <a:schemeClr val="accent4"/>
                </a:solidFill>
              </a:rPr>
              <a:t>若</a:t>
            </a:r>
            <a:r>
              <a:rPr lang="en-US" altLang="zh-CN" sz="2200" b="1">
                <a:solidFill>
                  <a:schemeClr val="accent4"/>
                </a:solidFill>
              </a:rPr>
              <a:t>3</a:t>
            </a:r>
            <a:r>
              <a:rPr lang="zh-CN" altLang="en-US" sz="2200" b="1">
                <a:solidFill>
                  <a:schemeClr val="accent4"/>
                </a:solidFill>
              </a:rPr>
              <a:t>楼行业符合神奇标准！</a:t>
            </a:r>
            <a:r>
              <a:rPr lang="en-US" altLang="zh-CN" sz="2200" b="1"/>
              <a:t> </a:t>
            </a:r>
            <a:r>
              <a:rPr lang="en-US" altLang="zh-CN" sz="2200" b="1">
                <a:solidFill>
                  <a:srgbClr val="00B050"/>
                </a:solidFill>
              </a:rPr>
              <a:t>2</a:t>
            </a:r>
            <a:r>
              <a:rPr lang="zh-CN" altLang="en-US" sz="2200" b="1">
                <a:solidFill>
                  <a:srgbClr val="00B050"/>
                </a:solidFill>
              </a:rPr>
              <a:t>楼资金流是外流的，不用选股了！</a:t>
            </a:r>
            <a:endParaRPr lang="zh-CN" altLang="en-US" sz="2200" b="1">
              <a:solidFill>
                <a:srgbClr val="00B05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75625" y="1344295"/>
            <a:ext cx="3571875" cy="29146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641715" y="4389755"/>
            <a:ext cx="29019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/>
              <a:t>概念开始玩花样！！</a:t>
            </a:r>
            <a:endParaRPr lang="zh-CN" altLang="en-US" sz="2500" b="1"/>
          </a:p>
          <a:p>
            <a:r>
              <a:rPr lang="zh-CN" altLang="en-US" sz="2500" b="1"/>
              <a:t>不是好现象！</a:t>
            </a:r>
            <a:endParaRPr lang="zh-CN" altLang="en-US" sz="2500" b="1"/>
          </a:p>
        </p:txBody>
      </p:sp>
    </p:spTree>
    <p:custDataLst>
      <p:tags r:id="rId5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镰刀战法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2.21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4850" y="1128395"/>
            <a:ext cx="7334250" cy="466661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62645" y="1643380"/>
            <a:ext cx="2917190" cy="446595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63025" y="1128395"/>
            <a:ext cx="1695450" cy="61468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34365" y="1667510"/>
            <a:ext cx="2475230" cy="11023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神奇战法</a:t>
            </a:r>
            <a:r>
              <a:rPr lang="en-US" altLang="zh-CN" sz="2600" b="1"/>
              <a:t>-</a:t>
            </a:r>
            <a:r>
              <a:rPr lang="zh-CN" altLang="en-US" sz="2600" b="1"/>
              <a:t>选股</a:t>
            </a:r>
            <a:endParaRPr lang="zh-CN" altLang="en-US" sz="2600" b="1"/>
          </a:p>
          <a:p>
            <a:pPr algn="ctr"/>
            <a:r>
              <a:rPr lang="zh-CN" altLang="en-US" sz="2600" b="1"/>
              <a:t>&lt;智能盯盘&gt;</a:t>
            </a:r>
            <a:endParaRPr lang="zh-CN" altLang="en-US" sz="26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766310" y="1668145"/>
            <a:ext cx="2658745" cy="11023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/>
              <a:t>回到</a:t>
            </a:r>
            <a:r>
              <a:rPr lang="en-US" altLang="zh-CN" sz="2200" b="1"/>
              <a:t>3</a:t>
            </a:r>
            <a:r>
              <a:rPr lang="zh-CN" altLang="en-US" sz="2200" b="1"/>
              <a:t>楼</a:t>
            </a:r>
            <a:endParaRPr lang="zh-CN" altLang="en-US" sz="2200" b="1"/>
          </a:p>
          <a:p>
            <a:pPr algn="ctr"/>
            <a:r>
              <a:rPr lang="zh-CN" altLang="en-US" sz="2200" b="1"/>
              <a:t>穿行业，再穿个股</a:t>
            </a:r>
            <a:endParaRPr lang="zh-CN" altLang="en-US" sz="2200" b="1"/>
          </a:p>
          <a:p>
            <a:pPr algn="ctr"/>
            <a:r>
              <a:rPr lang="zh-CN" altLang="en-US" sz="2500" b="1"/>
              <a:t>&lt;神奇好股&gt;</a:t>
            </a:r>
            <a:endParaRPr lang="zh-CN" altLang="en-US" sz="25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9157335" y="1668145"/>
            <a:ext cx="2418715" cy="11023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再到</a:t>
            </a:r>
            <a:r>
              <a:rPr lang="en-US" altLang="zh-CN" sz="2000" b="1"/>
              <a:t>2</a:t>
            </a:r>
            <a:r>
              <a:rPr lang="zh-CN" altLang="en-US" sz="2000" b="1"/>
              <a:t>楼</a:t>
            </a:r>
            <a:endParaRPr lang="zh-CN" altLang="en-US" sz="2000" b="1"/>
          </a:p>
          <a:p>
            <a:pPr algn="ctr"/>
            <a:r>
              <a:rPr lang="zh-CN" altLang="en-US" sz="2000" b="1"/>
              <a:t>看赛道</a:t>
            </a:r>
            <a:r>
              <a:rPr lang="zh-CN" altLang="en-US" sz="2600" b="1">
                <a:solidFill>
                  <a:schemeClr val="accent4"/>
                </a:solidFill>
              </a:rPr>
              <a:t>资金流</a:t>
            </a:r>
            <a:endParaRPr lang="zh-CN" altLang="en-US" sz="2200" b="1">
              <a:solidFill>
                <a:schemeClr val="accent4"/>
              </a:solidFill>
            </a:endParaRPr>
          </a:p>
          <a:p>
            <a:pPr algn="ctr"/>
            <a:r>
              <a:rPr lang="zh-CN" altLang="en-US" sz="2500" b="1"/>
              <a:t>&lt;</a:t>
            </a:r>
            <a:r>
              <a:rPr lang="zh-CN" altLang="en-US" sz="2500" b="1">
                <a:sym typeface="+mn-ea"/>
              </a:rPr>
              <a:t>热门赛道</a:t>
            </a:r>
            <a:r>
              <a:rPr lang="zh-CN" altLang="en-US" sz="2500" b="1"/>
              <a:t>&gt;</a:t>
            </a:r>
            <a:endParaRPr lang="zh-CN" altLang="en-US" sz="2500" b="1"/>
          </a:p>
        </p:txBody>
      </p:sp>
      <p:sp>
        <p:nvSpPr>
          <p:cNvPr id="13" name="右箭头 12"/>
          <p:cNvSpPr/>
          <p:nvPr/>
        </p:nvSpPr>
        <p:spPr>
          <a:xfrm>
            <a:off x="3233420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3343275" y="140589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3377565" y="137160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8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>
            <a:off x="7652385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228850" y="3677285"/>
            <a:ext cx="89992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/>
              <a:t>韭菜看金叉，镰刀重逻辑。</a:t>
            </a:r>
            <a:endParaRPr lang="zh-CN" altLang="en-US" sz="5000" b="1"/>
          </a:p>
          <a:p>
            <a:r>
              <a:rPr lang="zh-CN" altLang="en-US" sz="5000" b="1"/>
              <a:t>韭菜看定数，镰刀重变化！</a:t>
            </a:r>
            <a:endParaRPr lang="zh-CN" altLang="en-US" sz="5000" b="1"/>
          </a:p>
        </p:txBody>
      </p:sp>
    </p:spTree>
    <p:custDataLst>
      <p:tags r:id="rId8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镰刀战法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2.23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9415" y="885190"/>
            <a:ext cx="6833870" cy="477075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20000" y="885190"/>
            <a:ext cx="4233545" cy="4771390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399415" y="5656580"/>
            <a:ext cx="1145349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 b="1"/>
              <a:t>2</a:t>
            </a:r>
            <a:r>
              <a:rPr lang="zh-CN" altLang="en-US" sz="2300" b="1"/>
              <a:t>月</a:t>
            </a:r>
            <a:r>
              <a:rPr lang="en-US" altLang="zh-CN" sz="2300" b="1"/>
              <a:t>23</a:t>
            </a:r>
            <a:r>
              <a:rPr lang="zh-CN" altLang="en-US" sz="2300" b="1"/>
              <a:t>号，赛道点金的景气排行，轮动排行对比之前变化不大。</a:t>
            </a:r>
            <a:r>
              <a:rPr lang="en-US" altLang="zh-CN" sz="2500" b="1"/>
              <a:t>  </a:t>
            </a:r>
            <a:r>
              <a:rPr lang="zh-CN" altLang="en-US" sz="2500" b="1">
                <a:solidFill>
                  <a:schemeClr val="accent6"/>
                </a:solidFill>
              </a:rPr>
              <a:t>但是要紧密关注！！！</a:t>
            </a:r>
            <a:endParaRPr lang="zh-CN" altLang="en-US" sz="2500" b="1">
              <a:solidFill>
                <a:schemeClr val="accent6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热门赛道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.12.1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98830" y="5577205"/>
            <a:ext cx="482155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500">
                <a:latin typeface="思源黑体 CN Heavy" panose="020B0A00000000000000" charset="-122"/>
                <a:ea typeface="思源黑体 CN Heavy" panose="020B0A00000000000000" charset="-122"/>
              </a:rPr>
              <a:t>景气排行</a:t>
            </a:r>
            <a:r>
              <a:rPr lang="en-US" altLang="zh-CN" sz="3500">
                <a:latin typeface="思源黑体 CN Heavy" panose="020B0A00000000000000" charset="-122"/>
                <a:ea typeface="思源黑体 CN Heavy" panose="020B0A00000000000000" charset="-122"/>
              </a:rPr>
              <a:t>    </a:t>
            </a:r>
            <a:r>
              <a:rPr lang="en-US" altLang="zh-CN" sz="3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11.22</a:t>
            </a:r>
            <a:endParaRPr lang="en-US" altLang="zh-CN" sz="35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5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1505" y="1003300"/>
            <a:ext cx="5305425" cy="4639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66840" y="1003300"/>
            <a:ext cx="5143500" cy="457327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6627495" y="5576570"/>
            <a:ext cx="482155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500">
                <a:latin typeface="思源黑体 CN Heavy" panose="020B0A00000000000000" charset="-122"/>
                <a:ea typeface="思源黑体 CN Heavy" panose="020B0A00000000000000" charset="-122"/>
              </a:rPr>
              <a:t>景气排行</a:t>
            </a:r>
            <a:r>
              <a:rPr lang="en-US" altLang="zh-CN" sz="3500">
                <a:latin typeface="思源黑体 CN Heavy" panose="020B0A00000000000000" charset="-122"/>
                <a:ea typeface="思源黑体 CN Heavy" panose="020B0A00000000000000" charset="-122"/>
              </a:rPr>
              <a:t>    </a:t>
            </a:r>
            <a:r>
              <a:rPr lang="en-US" altLang="zh-CN" sz="3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12</a:t>
            </a:r>
            <a:r>
              <a:rPr lang="en-US" altLang="zh-CN" sz="35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.1</a:t>
            </a:r>
            <a:endParaRPr lang="en-US" altLang="zh-CN" sz="35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5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镰刀视角，看大局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1.29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核心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持续度！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689860" y="1074420"/>
            <a:ext cx="867410" cy="1116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5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大局</a:t>
            </a:r>
            <a:endParaRPr lang="zh-CN" altLang="en-US" sz="25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北向资金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36" name="图片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-694" t="-6235" r="694" b="6235"/>
          <a:stretch>
            <a:fillRect/>
          </a:stretch>
        </p:blipFill>
        <p:spPr>
          <a:xfrm>
            <a:off x="434340" y="1074420"/>
            <a:ext cx="2103120" cy="1364615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98615" y="1074420"/>
            <a:ext cx="5001260" cy="35280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98615" y="4752975"/>
            <a:ext cx="52762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目前陆股通累计买入净额为17489.44亿， </a:t>
            </a:r>
            <a:endParaRPr lang="zh-CN" altLang="en-US"/>
          </a:p>
          <a:p>
            <a:r>
              <a:rPr lang="zh-CN" altLang="en-US"/>
              <a:t>在过去1年与20日均线负偏离度不大，</a:t>
            </a:r>
            <a:endParaRPr lang="zh-CN" altLang="en-US"/>
          </a:p>
          <a:p>
            <a:r>
              <a:rPr lang="zh-CN" altLang="en-US"/>
              <a:t>说明海外投资者态度中性，对A股保持中立</a:t>
            </a:r>
            <a:endParaRPr lang="zh-CN" altLang="en-US"/>
          </a:p>
          <a:p>
            <a:r>
              <a:rPr lang="zh-CN" altLang="en-US"/>
              <a:t>时间：2024-01-26</a:t>
            </a:r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434340" y="2504440"/>
            <a:ext cx="3014980" cy="2023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171825" y="3900805"/>
            <a:ext cx="3385820" cy="2136775"/>
          </a:xfrm>
          <a:prstGeom prst="rect">
            <a:avLst/>
          </a:prstGeom>
        </p:spPr>
      </p:pic>
      <p:sp>
        <p:nvSpPr>
          <p:cNvPr id="25" name="下箭头 24"/>
          <p:cNvSpPr/>
          <p:nvPr>
            <p:custDataLst>
              <p:tags r:id="rId8"/>
            </p:custDataLst>
          </p:nvPr>
        </p:nvSpPr>
        <p:spPr>
          <a:xfrm>
            <a:off x="4202430" y="3324860"/>
            <a:ext cx="313055" cy="575945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下箭头 33"/>
          <p:cNvSpPr/>
          <p:nvPr>
            <p:custDataLst>
              <p:tags r:id="rId9"/>
            </p:custDataLst>
          </p:nvPr>
        </p:nvSpPr>
        <p:spPr>
          <a:xfrm rot="16200000">
            <a:off x="3564890" y="3007360"/>
            <a:ext cx="302260" cy="81407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4680585" y="3126105"/>
            <a:ext cx="168846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降息</a:t>
            </a:r>
            <a:endParaRPr lang="zh-CN" altLang="en-US" sz="5000" b="1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0"/>
          <a:stretch>
            <a:fillRect/>
          </a:stretch>
        </p:blipFill>
        <p:spPr>
          <a:xfrm>
            <a:off x="3929380" y="1074420"/>
            <a:ext cx="2521585" cy="168084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1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475" y="2230120"/>
            <a:ext cx="11496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《穿层降维》镰刀挥舞！</a:t>
            </a:r>
            <a:endParaRPr lang="zh-CN" altLang="en-US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2024.2.21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1.26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4505" y="1016000"/>
            <a:ext cx="7962900" cy="430657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95465" y="3848735"/>
            <a:ext cx="4793615" cy="219583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圆角矩形 1"/>
          <p:cNvSpPr/>
          <p:nvPr/>
        </p:nvSpPr>
        <p:spPr>
          <a:xfrm>
            <a:off x="1181735" y="3495675"/>
            <a:ext cx="4000500" cy="762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6"/>
            </p:custDataLst>
          </p:nvPr>
        </p:nvSpPr>
        <p:spPr>
          <a:xfrm>
            <a:off x="5814695" y="1660525"/>
            <a:ext cx="1923415" cy="762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7"/>
            </p:custDataLst>
          </p:nvPr>
        </p:nvSpPr>
        <p:spPr>
          <a:xfrm>
            <a:off x="10036175" y="4454525"/>
            <a:ext cx="1381760" cy="762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1.26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5175" y="1809115"/>
            <a:ext cx="5396865" cy="34080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20205" y="885825"/>
            <a:ext cx="4000500" cy="2091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/>
              <a:t>随着</a:t>
            </a:r>
            <a:r>
              <a:rPr lang="zh-CN" altLang="en-US" sz="2600" b="1"/>
              <a:t>净资产收益率</a:t>
            </a:r>
            <a:r>
              <a:rPr lang="zh-CN" altLang="en-US" sz="2600"/>
              <a:t>、</a:t>
            </a:r>
            <a:endParaRPr lang="zh-CN" altLang="en-US" sz="2600"/>
          </a:p>
          <a:p>
            <a:r>
              <a:rPr lang="zh-CN" altLang="en-US" sz="2600" b="1"/>
              <a:t>全员劳动</a:t>
            </a:r>
            <a:r>
              <a:rPr lang="zh-CN" altLang="en-US" sz="2600"/>
              <a:t>生产率、</a:t>
            </a:r>
            <a:endParaRPr lang="zh-CN" altLang="en-US" sz="2600"/>
          </a:p>
          <a:p>
            <a:r>
              <a:rPr lang="zh-CN" altLang="en-US" sz="2600" b="1"/>
              <a:t>营业现金比率</a:t>
            </a:r>
            <a:r>
              <a:rPr lang="zh-CN" altLang="en-US" sz="2600"/>
              <a:t>等持续改善，</a:t>
            </a:r>
            <a:endParaRPr lang="zh-CN" altLang="en-US" sz="2600"/>
          </a:p>
          <a:p>
            <a:r>
              <a:rPr lang="zh-CN" altLang="en-US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“中国特色估值体系”</a:t>
            </a:r>
            <a:endParaRPr lang="zh-CN" altLang="en-US" sz="2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600"/>
              <a:t>的基本面基础或更加坚实。</a:t>
            </a:r>
            <a:endParaRPr lang="zh-CN" altLang="en-US" sz="260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38290" y="2977515"/>
            <a:ext cx="4022725" cy="31889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1.29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9880" y="924560"/>
            <a:ext cx="3929380" cy="517017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63720" y="934085"/>
            <a:ext cx="4576445" cy="515112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84160" y="1328420"/>
            <a:ext cx="3994150" cy="23907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9064625" y="3905250"/>
            <a:ext cx="2813685" cy="2138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主力资金流</a:t>
            </a:r>
            <a:endParaRPr lang="zh-CN" altLang="en-US" sz="3600" b="1"/>
          </a:p>
          <a:p>
            <a:r>
              <a:rPr lang="zh-CN" altLang="en-US" sz="3600" b="1"/>
              <a:t>重点持续度！</a:t>
            </a:r>
            <a:endParaRPr lang="zh-CN" altLang="en-US" sz="3600" b="1"/>
          </a:p>
          <a:p>
            <a:endParaRPr lang="zh-CN" altLang="en-US" sz="3600" b="1"/>
          </a:p>
          <a:p>
            <a:r>
              <a:rPr lang="zh-CN" altLang="en-US" sz="2500" b="1">
                <a:solidFill>
                  <a:schemeClr val="accent6"/>
                </a:solidFill>
              </a:rPr>
              <a:t>技术→等神奇回档！</a:t>
            </a:r>
            <a:endParaRPr lang="zh-CN" altLang="en-US" sz="2500" b="1">
              <a:solidFill>
                <a:schemeClr val="accent6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2.21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925" y="902335"/>
            <a:ext cx="11076940" cy="52266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《穿层降维》镰刀派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979805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056005" y="1661795"/>
          <a:ext cx="5879465" cy="420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475" y="2230120"/>
            <a:ext cx="11496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《穿层降维》镰刀挥舞！</a:t>
            </a:r>
            <a:endParaRPr lang="zh-CN" altLang="en-US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2024.2.21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八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套刀法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主力资金流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神奇战法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智能筛选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2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535305" y="748665"/>
            <a:ext cx="510095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3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4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5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6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7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8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1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3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4510" y="1660525"/>
            <a:ext cx="4124325" cy="34194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27" name="肘形连接符 26"/>
          <p:cNvCxnSpPr/>
          <p:nvPr>
            <p:custDataLst>
              <p:tags r:id="rId3"/>
            </p:custDataLst>
          </p:nvPr>
        </p:nvCxnSpPr>
        <p:spPr>
          <a:xfrm rot="10800000" flipV="1">
            <a:off x="8266462" y="1941890"/>
            <a:ext cx="880846" cy="652875"/>
          </a:xfrm>
          <a:prstGeom prst="bentConnector3">
            <a:avLst>
              <a:gd name="adj1" fmla="val 61592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肘形连接符 27"/>
          <p:cNvCxnSpPr/>
          <p:nvPr>
            <p:custDataLst>
              <p:tags r:id="rId4"/>
            </p:custDataLst>
          </p:nvPr>
        </p:nvCxnSpPr>
        <p:spPr>
          <a:xfrm rot="10800000" flipV="1">
            <a:off x="8266462" y="2670724"/>
            <a:ext cx="880846" cy="406234"/>
          </a:xfrm>
          <a:prstGeom prst="bentConnector3">
            <a:avLst>
              <a:gd name="adj1" fmla="val 52178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肘形连接符 28"/>
          <p:cNvCxnSpPr/>
          <p:nvPr>
            <p:custDataLst>
              <p:tags r:id="rId5"/>
            </p:custDataLst>
          </p:nvPr>
        </p:nvCxnSpPr>
        <p:spPr>
          <a:xfrm rot="10800000" flipV="1">
            <a:off x="8266462" y="3211208"/>
            <a:ext cx="880846" cy="333692"/>
          </a:xfrm>
          <a:prstGeom prst="bentConnector3">
            <a:avLst>
              <a:gd name="adj1" fmla="val 45671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肘形连接符 29"/>
          <p:cNvCxnSpPr/>
          <p:nvPr>
            <p:custDataLst>
              <p:tags r:id="rId6"/>
            </p:custDataLst>
          </p:nvPr>
        </p:nvCxnSpPr>
        <p:spPr>
          <a:xfrm rot="10800000" flipV="1">
            <a:off x="8189689" y="3857128"/>
            <a:ext cx="957550" cy="319183"/>
          </a:xfrm>
          <a:prstGeom prst="bentConnector3">
            <a:avLst>
              <a:gd name="adj1" fmla="val 33933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梯形 6"/>
          <p:cNvSpPr/>
          <p:nvPr>
            <p:custDataLst>
              <p:tags r:id="rId7"/>
            </p:custDataLst>
          </p:nvPr>
        </p:nvSpPr>
        <p:spPr>
          <a:xfrm rot="12600000">
            <a:off x="6370161" y="1752004"/>
            <a:ext cx="2236150" cy="454498"/>
          </a:xfrm>
          <a:custGeom>
            <a:avLst/>
            <a:gdLst>
              <a:gd name="connsiteX0" fmla="*/ 217 w 4548"/>
              <a:gd name="connsiteY0" fmla="*/ 465 h 927"/>
              <a:gd name="connsiteX1" fmla="*/ 0 w 4548"/>
              <a:gd name="connsiteY1" fmla="*/ 0 h 927"/>
              <a:gd name="connsiteX2" fmla="*/ 3724 w 4548"/>
              <a:gd name="connsiteY2" fmla="*/ 379 h 927"/>
              <a:gd name="connsiteX3" fmla="*/ 4548 w 4548"/>
              <a:gd name="connsiteY3" fmla="*/ 927 h 927"/>
              <a:gd name="connsiteX4" fmla="*/ 217 w 4548"/>
              <a:gd name="connsiteY4" fmla="*/ 465 h 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8" h="927">
                <a:moveTo>
                  <a:pt x="217" y="465"/>
                </a:moveTo>
                <a:lnTo>
                  <a:pt x="0" y="0"/>
                </a:lnTo>
                <a:lnTo>
                  <a:pt x="3724" y="379"/>
                </a:lnTo>
                <a:lnTo>
                  <a:pt x="4548" y="927"/>
                </a:lnTo>
                <a:lnTo>
                  <a:pt x="217" y="465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32" name="等腰三角形 5"/>
          <p:cNvSpPr/>
          <p:nvPr>
            <p:custDataLst>
              <p:tags r:id="rId8"/>
            </p:custDataLst>
          </p:nvPr>
        </p:nvSpPr>
        <p:spPr>
          <a:xfrm>
            <a:off x="5305572" y="1652198"/>
            <a:ext cx="3037152" cy="1808267"/>
          </a:xfrm>
          <a:custGeom>
            <a:avLst/>
            <a:gdLst>
              <a:gd name="connsiteX0" fmla="*/ 0 w 6177"/>
              <a:gd name="connsiteY0" fmla="*/ 3686 h 3686"/>
              <a:gd name="connsiteX1" fmla="*/ 3139 w 6177"/>
              <a:gd name="connsiteY1" fmla="*/ 0 h 3686"/>
              <a:gd name="connsiteX2" fmla="*/ 6177 w 6177"/>
              <a:gd name="connsiteY2" fmla="*/ 2206 h 3686"/>
              <a:gd name="connsiteX3" fmla="*/ 0 w 6177"/>
              <a:gd name="connsiteY3" fmla="*/ 3686 h 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7" h="3686">
                <a:moveTo>
                  <a:pt x="0" y="3686"/>
                </a:moveTo>
                <a:lnTo>
                  <a:pt x="3139" y="0"/>
                </a:lnTo>
                <a:lnTo>
                  <a:pt x="6177" y="2206"/>
                </a:lnTo>
                <a:lnTo>
                  <a:pt x="0" y="3686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33" name="任意多边形 32"/>
          <p:cNvSpPr/>
          <p:nvPr>
            <p:custDataLst>
              <p:tags r:id="rId9"/>
            </p:custDataLst>
          </p:nvPr>
        </p:nvSpPr>
        <p:spPr>
          <a:xfrm>
            <a:off x="4889460" y="1224315"/>
            <a:ext cx="1959766" cy="2236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58" h="4528">
                <a:moveTo>
                  <a:pt x="3525" y="0"/>
                </a:moveTo>
                <a:lnTo>
                  <a:pt x="3958" y="867"/>
                </a:lnTo>
                <a:lnTo>
                  <a:pt x="841" y="4528"/>
                </a:lnTo>
                <a:lnTo>
                  <a:pt x="0" y="4224"/>
                </a:lnTo>
                <a:lnTo>
                  <a:pt x="352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01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35" name="等腰三角形 5"/>
          <p:cNvSpPr/>
          <p:nvPr>
            <p:custDataLst>
              <p:tags r:id="rId10"/>
            </p:custDataLst>
          </p:nvPr>
        </p:nvSpPr>
        <p:spPr>
          <a:xfrm>
            <a:off x="6029800" y="2353906"/>
            <a:ext cx="2272490" cy="1378849"/>
          </a:xfrm>
          <a:custGeom>
            <a:avLst/>
            <a:gdLst>
              <a:gd name="connsiteX0" fmla="*/ 0 w 4440"/>
              <a:gd name="connsiteY0" fmla="*/ 2694 h 2694"/>
              <a:gd name="connsiteX1" fmla="*/ 2245 w 4440"/>
              <a:gd name="connsiteY1" fmla="*/ 0 h 2694"/>
              <a:gd name="connsiteX2" fmla="*/ 4440 w 4440"/>
              <a:gd name="connsiteY2" fmla="*/ 1644 h 2694"/>
              <a:gd name="connsiteX3" fmla="*/ 0 w 4440"/>
              <a:gd name="connsiteY3" fmla="*/ 2694 h 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0" h="2694">
                <a:moveTo>
                  <a:pt x="0" y="2694"/>
                </a:moveTo>
                <a:lnTo>
                  <a:pt x="2245" y="0"/>
                </a:lnTo>
                <a:lnTo>
                  <a:pt x="4440" y="1644"/>
                </a:lnTo>
                <a:lnTo>
                  <a:pt x="0" y="2694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36" name="梯形 6"/>
          <p:cNvSpPr/>
          <p:nvPr>
            <p:custDataLst>
              <p:tags r:id="rId11"/>
            </p:custDataLst>
          </p:nvPr>
        </p:nvSpPr>
        <p:spPr>
          <a:xfrm rot="12600000">
            <a:off x="6778595" y="2390246"/>
            <a:ext cx="1740195" cy="398709"/>
          </a:xfrm>
          <a:custGeom>
            <a:avLst/>
            <a:gdLst>
              <a:gd name="connsiteX0" fmla="*/ 188 w 3400"/>
              <a:gd name="connsiteY0" fmla="*/ 411 h 779"/>
              <a:gd name="connsiteX1" fmla="*/ 0 w 3400"/>
              <a:gd name="connsiteY1" fmla="*/ 0 h 779"/>
              <a:gd name="connsiteX2" fmla="*/ 2726 w 3400"/>
              <a:gd name="connsiteY2" fmla="*/ 316 h 779"/>
              <a:gd name="connsiteX3" fmla="*/ 3400 w 3400"/>
              <a:gd name="connsiteY3" fmla="*/ 779 h 779"/>
              <a:gd name="connsiteX4" fmla="*/ 188 w 3400"/>
              <a:gd name="connsiteY4" fmla="*/ 411 h 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0" h="779">
                <a:moveTo>
                  <a:pt x="188" y="411"/>
                </a:moveTo>
                <a:lnTo>
                  <a:pt x="0" y="0"/>
                </a:lnTo>
                <a:lnTo>
                  <a:pt x="2726" y="316"/>
                </a:lnTo>
                <a:lnTo>
                  <a:pt x="3400" y="779"/>
                </a:lnTo>
                <a:lnTo>
                  <a:pt x="188" y="411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0" name="等腰三角形 5"/>
          <p:cNvSpPr/>
          <p:nvPr>
            <p:custDataLst>
              <p:tags r:id="rId12"/>
            </p:custDataLst>
          </p:nvPr>
        </p:nvSpPr>
        <p:spPr>
          <a:xfrm>
            <a:off x="6784225" y="3111403"/>
            <a:ext cx="1480701" cy="890570"/>
          </a:xfrm>
          <a:custGeom>
            <a:avLst/>
            <a:gdLst>
              <a:gd name="connsiteX0" fmla="*/ 0 w 3012"/>
              <a:gd name="connsiteY0" fmla="*/ 1816 h 1816"/>
              <a:gd name="connsiteX1" fmla="*/ 1511 w 3012"/>
              <a:gd name="connsiteY1" fmla="*/ 0 h 1816"/>
              <a:gd name="connsiteX2" fmla="*/ 3012 w 3012"/>
              <a:gd name="connsiteY2" fmla="*/ 1102 h 1816"/>
              <a:gd name="connsiteX3" fmla="*/ 0 w 3012"/>
              <a:gd name="connsiteY3" fmla="*/ 1816 h 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2" h="1816">
                <a:moveTo>
                  <a:pt x="0" y="1816"/>
                </a:moveTo>
                <a:lnTo>
                  <a:pt x="1511" y="0"/>
                </a:lnTo>
                <a:lnTo>
                  <a:pt x="3012" y="1102"/>
                </a:lnTo>
                <a:lnTo>
                  <a:pt x="0" y="1816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41" name="梯形 6"/>
          <p:cNvSpPr/>
          <p:nvPr>
            <p:custDataLst>
              <p:tags r:id="rId13"/>
            </p:custDataLst>
          </p:nvPr>
        </p:nvSpPr>
        <p:spPr>
          <a:xfrm rot="12600000">
            <a:off x="7167580" y="3011598"/>
            <a:ext cx="1270342" cy="348551"/>
          </a:xfrm>
          <a:custGeom>
            <a:avLst/>
            <a:gdLst>
              <a:gd name="connsiteX0" fmla="*/ 206 w 2584"/>
              <a:gd name="connsiteY0" fmla="*/ 443 h 711"/>
              <a:gd name="connsiteX1" fmla="*/ 0 w 2584"/>
              <a:gd name="connsiteY1" fmla="*/ 0 h 711"/>
              <a:gd name="connsiteX2" fmla="*/ 1855 w 2584"/>
              <a:gd name="connsiteY2" fmla="*/ 202 h 711"/>
              <a:gd name="connsiteX3" fmla="*/ 2584 w 2584"/>
              <a:gd name="connsiteY3" fmla="*/ 711 h 711"/>
              <a:gd name="connsiteX4" fmla="*/ 206 w 2584"/>
              <a:gd name="connsiteY4" fmla="*/ 443 h 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" h="711">
                <a:moveTo>
                  <a:pt x="206" y="443"/>
                </a:moveTo>
                <a:lnTo>
                  <a:pt x="0" y="0"/>
                </a:lnTo>
                <a:lnTo>
                  <a:pt x="1855" y="202"/>
                </a:lnTo>
                <a:lnTo>
                  <a:pt x="2584" y="711"/>
                </a:lnTo>
                <a:lnTo>
                  <a:pt x="206" y="443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2" name="等腰三角形 3"/>
          <p:cNvSpPr/>
          <p:nvPr>
            <p:custDataLst>
              <p:tags r:id="rId14"/>
            </p:custDataLst>
          </p:nvPr>
        </p:nvSpPr>
        <p:spPr>
          <a:xfrm rot="7800000">
            <a:off x="7691174" y="3432827"/>
            <a:ext cx="529736" cy="1059983"/>
          </a:xfrm>
          <a:custGeom>
            <a:avLst/>
            <a:gdLst>
              <a:gd name="connsiteX0" fmla="*/ 0 w 1055958"/>
              <a:gd name="connsiteY0" fmla="*/ 2628900 h 2628900"/>
              <a:gd name="connsiteX1" fmla="*/ 527979 w 1055958"/>
              <a:gd name="connsiteY1" fmla="*/ 0 h 2628900"/>
              <a:gd name="connsiteX2" fmla="*/ 1055958 w 1055958"/>
              <a:gd name="connsiteY2" fmla="*/ 2628900 h 2628900"/>
              <a:gd name="connsiteX3" fmla="*/ 0 w 1055958"/>
              <a:gd name="connsiteY3" fmla="*/ 2628900 h 2628900"/>
              <a:gd name="connsiteX0-1" fmla="*/ 0 w 1055958"/>
              <a:gd name="connsiteY0-2" fmla="*/ 1257719 h 1257719"/>
              <a:gd name="connsiteX1-3" fmla="*/ 590560 w 1055958"/>
              <a:gd name="connsiteY1-4" fmla="*/ 0 h 1257719"/>
              <a:gd name="connsiteX2-5" fmla="*/ 1055958 w 1055958"/>
              <a:gd name="connsiteY2-6" fmla="*/ 1257719 h 1257719"/>
              <a:gd name="connsiteX3-7" fmla="*/ 0 w 1055958"/>
              <a:gd name="connsiteY3-8" fmla="*/ 1257719 h 1257719"/>
              <a:gd name="connsiteX0-9" fmla="*/ 0 w 1055958"/>
              <a:gd name="connsiteY0-10" fmla="*/ 1267490 h 1267490"/>
              <a:gd name="connsiteX1-11" fmla="*/ 594795 w 1055958"/>
              <a:gd name="connsiteY1-12" fmla="*/ 0 h 1267490"/>
              <a:gd name="connsiteX2-13" fmla="*/ 1055958 w 1055958"/>
              <a:gd name="connsiteY2-14" fmla="*/ 1267490 h 1267490"/>
              <a:gd name="connsiteX3-15" fmla="*/ 0 w 1055958"/>
              <a:gd name="connsiteY3-16" fmla="*/ 1267490 h 1267490"/>
              <a:gd name="connsiteX0-17" fmla="*/ 0 w 1055958"/>
              <a:gd name="connsiteY0-18" fmla="*/ 1278435 h 1278435"/>
              <a:gd name="connsiteX1-19" fmla="*/ 585611 w 1055958"/>
              <a:gd name="connsiteY1-20" fmla="*/ 0 h 1278435"/>
              <a:gd name="connsiteX2-21" fmla="*/ 1055958 w 1055958"/>
              <a:gd name="connsiteY2-22" fmla="*/ 1278435 h 1278435"/>
              <a:gd name="connsiteX3-23" fmla="*/ 0 w 1055958"/>
              <a:gd name="connsiteY3-24" fmla="*/ 1278435 h 1278435"/>
              <a:gd name="connsiteX0-25" fmla="*/ 421317 w 470347"/>
              <a:gd name="connsiteY0-26" fmla="*/ 433522 h 1278435"/>
              <a:gd name="connsiteX1-27" fmla="*/ 0 w 470347"/>
              <a:gd name="connsiteY1-28" fmla="*/ 0 h 1278435"/>
              <a:gd name="connsiteX2-29" fmla="*/ 470347 w 470347"/>
              <a:gd name="connsiteY2-30" fmla="*/ 1278435 h 1278435"/>
              <a:gd name="connsiteX3-31" fmla="*/ 421317 w 470347"/>
              <a:gd name="connsiteY3-32" fmla="*/ 433522 h 1278435"/>
              <a:gd name="connsiteX0-33" fmla="*/ 0 w 626883"/>
              <a:gd name="connsiteY0-34" fmla="*/ 436469 h 1281382"/>
              <a:gd name="connsiteX1-35" fmla="*/ 626883 w 626883"/>
              <a:gd name="connsiteY1-36" fmla="*/ 0 h 1281382"/>
              <a:gd name="connsiteX2-37" fmla="*/ 49030 w 626883"/>
              <a:gd name="connsiteY2-38" fmla="*/ 1281382 h 1281382"/>
              <a:gd name="connsiteX3-39" fmla="*/ 0 w 626883"/>
              <a:gd name="connsiteY3-40" fmla="*/ 436469 h 1281382"/>
              <a:gd name="connsiteX0-41" fmla="*/ 0 w 635969"/>
              <a:gd name="connsiteY0-42" fmla="*/ 435673 h 1280586"/>
              <a:gd name="connsiteX1-43" fmla="*/ 635969 w 635969"/>
              <a:gd name="connsiteY1-44" fmla="*/ 0 h 1280586"/>
              <a:gd name="connsiteX2-45" fmla="*/ 49030 w 635969"/>
              <a:gd name="connsiteY2-46" fmla="*/ 1280586 h 1280586"/>
              <a:gd name="connsiteX3-47" fmla="*/ 0 w 635969"/>
              <a:gd name="connsiteY3-48" fmla="*/ 435673 h 1280586"/>
              <a:gd name="connsiteX0-49" fmla="*/ 0 w 629268"/>
              <a:gd name="connsiteY0-50" fmla="*/ 463723 h 1280586"/>
              <a:gd name="connsiteX1-51" fmla="*/ 629268 w 629268"/>
              <a:gd name="connsiteY1-52" fmla="*/ 0 h 1280586"/>
              <a:gd name="connsiteX2-53" fmla="*/ 42329 w 629268"/>
              <a:gd name="connsiteY2-54" fmla="*/ 1280586 h 1280586"/>
              <a:gd name="connsiteX3-55" fmla="*/ 0 w 629268"/>
              <a:gd name="connsiteY3-56" fmla="*/ 463723 h 1280586"/>
              <a:gd name="connsiteX0-57" fmla="*/ 0 w 619445"/>
              <a:gd name="connsiteY0-58" fmla="*/ 438644 h 1255507"/>
              <a:gd name="connsiteX1-59" fmla="*/ 619445 w 619445"/>
              <a:gd name="connsiteY1-60" fmla="*/ 0 h 1255507"/>
              <a:gd name="connsiteX2-61" fmla="*/ 42329 w 619445"/>
              <a:gd name="connsiteY2-62" fmla="*/ 1255507 h 1255507"/>
              <a:gd name="connsiteX3-63" fmla="*/ 0 w 619445"/>
              <a:gd name="connsiteY3-64" fmla="*/ 438644 h 1255507"/>
              <a:gd name="connsiteX0-65" fmla="*/ 0 w 630442"/>
              <a:gd name="connsiteY0-66" fmla="*/ 442259 h 1255507"/>
              <a:gd name="connsiteX1-67" fmla="*/ 630442 w 630442"/>
              <a:gd name="connsiteY1-68" fmla="*/ 0 h 1255507"/>
              <a:gd name="connsiteX2-69" fmla="*/ 53326 w 630442"/>
              <a:gd name="connsiteY2-70" fmla="*/ 1255507 h 1255507"/>
              <a:gd name="connsiteX3-71" fmla="*/ 0 w 630442"/>
              <a:gd name="connsiteY3-72" fmla="*/ 442259 h 1255507"/>
              <a:gd name="connsiteX0-73" fmla="*/ 0 w 632618"/>
              <a:gd name="connsiteY0-74" fmla="*/ 449697 h 1262945"/>
              <a:gd name="connsiteX1-75" fmla="*/ 632618 w 632618"/>
              <a:gd name="connsiteY1-76" fmla="*/ 0 h 1262945"/>
              <a:gd name="connsiteX2-77" fmla="*/ 53326 w 632618"/>
              <a:gd name="connsiteY2-78" fmla="*/ 1262945 h 1262945"/>
              <a:gd name="connsiteX3-79" fmla="*/ 0 w 632618"/>
              <a:gd name="connsiteY3-80" fmla="*/ 449697 h 12629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618" h="1262945">
                <a:moveTo>
                  <a:pt x="0" y="449697"/>
                </a:moveTo>
                <a:lnTo>
                  <a:pt x="632618" y="0"/>
                </a:lnTo>
                <a:lnTo>
                  <a:pt x="53326" y="1262945"/>
                </a:lnTo>
                <a:lnTo>
                  <a:pt x="0" y="449697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7" name="任意多边形 46"/>
          <p:cNvSpPr/>
          <p:nvPr>
            <p:custDataLst>
              <p:tags r:id="rId15"/>
            </p:custDataLst>
          </p:nvPr>
        </p:nvSpPr>
        <p:spPr>
          <a:xfrm>
            <a:off x="5651563" y="1982835"/>
            <a:ext cx="1525230" cy="1751455"/>
          </a:xfrm>
          <a:custGeom>
            <a:avLst/>
            <a:gdLst>
              <a:gd name="connsiteX0" fmla="*/ 2627 w 2980"/>
              <a:gd name="connsiteY0" fmla="*/ 0 h 3422"/>
              <a:gd name="connsiteX1" fmla="*/ 2980 w 2980"/>
              <a:gd name="connsiteY1" fmla="*/ 740 h 3422"/>
              <a:gd name="connsiteX2" fmla="*/ 751 w 2980"/>
              <a:gd name="connsiteY2" fmla="*/ 3422 h 3422"/>
              <a:gd name="connsiteX3" fmla="*/ 0 w 2980"/>
              <a:gd name="connsiteY3" fmla="*/ 3159 h 3422"/>
              <a:gd name="connsiteX4" fmla="*/ 2627 w 2980"/>
              <a:gd name="connsiteY4" fmla="*/ 0 h 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" h="3422">
                <a:moveTo>
                  <a:pt x="2627" y="0"/>
                </a:moveTo>
                <a:lnTo>
                  <a:pt x="2980" y="740"/>
                </a:lnTo>
                <a:lnTo>
                  <a:pt x="751" y="3422"/>
                </a:lnTo>
                <a:lnTo>
                  <a:pt x="0" y="3159"/>
                </a:lnTo>
                <a:lnTo>
                  <a:pt x="262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02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48" name="任意多边形 47"/>
          <p:cNvSpPr/>
          <p:nvPr>
            <p:custDataLst>
              <p:tags r:id="rId16"/>
            </p:custDataLst>
          </p:nvPr>
        </p:nvSpPr>
        <p:spPr>
          <a:xfrm>
            <a:off x="6410083" y="2718324"/>
            <a:ext cx="1117819" cy="128262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73" h="2615">
                <a:moveTo>
                  <a:pt x="1896" y="0"/>
                </a:moveTo>
                <a:lnTo>
                  <a:pt x="2273" y="803"/>
                </a:lnTo>
                <a:lnTo>
                  <a:pt x="762" y="2615"/>
                </a:lnTo>
                <a:lnTo>
                  <a:pt x="0" y="2338"/>
                </a:lnTo>
                <a:lnTo>
                  <a:pt x="1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03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53" name="任意多边形 52"/>
          <p:cNvSpPr/>
          <p:nvPr>
            <p:custDataLst>
              <p:tags r:id="rId17"/>
            </p:custDataLst>
          </p:nvPr>
        </p:nvSpPr>
        <p:spPr>
          <a:xfrm>
            <a:off x="7119981" y="3450229"/>
            <a:ext cx="1071755" cy="105281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9" h="2147">
                <a:moveTo>
                  <a:pt x="1158" y="0"/>
                </a:moveTo>
                <a:lnTo>
                  <a:pt x="2179" y="2147"/>
                </a:lnTo>
                <a:lnTo>
                  <a:pt x="0" y="1380"/>
                </a:lnTo>
                <a:lnTo>
                  <a:pt x="1158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21590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04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54" name="矩形 53"/>
          <p:cNvSpPr/>
          <p:nvPr>
            <p:custDataLst>
              <p:tags r:id="rId18"/>
            </p:custDataLst>
          </p:nvPr>
        </p:nvSpPr>
        <p:spPr>
          <a:xfrm>
            <a:off x="9273728" y="198376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1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年前先看资金流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 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选准方向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6" name="矩形 55"/>
          <p:cNvSpPr/>
          <p:nvPr>
            <p:custDataLst>
              <p:tags r:id="rId19"/>
            </p:custDataLst>
          </p:nvPr>
        </p:nvSpPr>
        <p:spPr>
          <a:xfrm>
            <a:off x="9274998" y="2784137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2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沿着方向深挖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筛选十大重仓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建小仓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8" name="矩形 57"/>
          <p:cNvSpPr/>
          <p:nvPr>
            <p:custDataLst>
              <p:tags r:id="rId20"/>
            </p:custDataLst>
          </p:nvPr>
        </p:nvSpPr>
        <p:spPr>
          <a:xfrm>
            <a:off x="9273728" y="313366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3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继续关注行业资金流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0" name="矩形 59"/>
          <p:cNvSpPr/>
          <p:nvPr>
            <p:custDataLst>
              <p:tags r:id="rId21"/>
            </p:custDataLst>
          </p:nvPr>
        </p:nvSpPr>
        <p:spPr>
          <a:xfrm>
            <a:off x="9274363" y="400198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4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看建仓个股资金流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卡个股神奇标准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2" name="椭圆 61"/>
          <p:cNvSpPr>
            <a:spLocks noChangeAspect="1"/>
          </p:cNvSpPr>
          <p:nvPr>
            <p:custDataLst>
              <p:tags r:id="rId22"/>
            </p:custDataLst>
          </p:nvPr>
        </p:nvSpPr>
        <p:spPr>
          <a:xfrm>
            <a:off x="9129394" y="1924488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>
            <a:spLocks noChangeAspect="1"/>
          </p:cNvSpPr>
          <p:nvPr>
            <p:custDataLst>
              <p:tags r:id="rId23"/>
            </p:custDataLst>
          </p:nvPr>
        </p:nvSpPr>
        <p:spPr>
          <a:xfrm>
            <a:off x="9129394" y="2653322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>
            <a:spLocks noChangeAspect="1"/>
          </p:cNvSpPr>
          <p:nvPr>
            <p:custDataLst>
              <p:tags r:id="rId24"/>
            </p:custDataLst>
          </p:nvPr>
        </p:nvSpPr>
        <p:spPr>
          <a:xfrm>
            <a:off x="9129394" y="3194318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>
            <a:spLocks noChangeAspect="1"/>
          </p:cNvSpPr>
          <p:nvPr>
            <p:custDataLst>
              <p:tags r:id="rId25"/>
            </p:custDataLst>
          </p:nvPr>
        </p:nvSpPr>
        <p:spPr>
          <a:xfrm>
            <a:off x="9129394" y="3840749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4954270" y="4903470"/>
            <a:ext cx="396748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5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结果</a:t>
            </a:r>
            <a:r>
              <a:rPr lang="zh-CN" altLang="en-US" sz="6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赚钱！</a:t>
            </a:r>
            <a:endParaRPr lang="zh-CN" altLang="en-US" sz="6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9" name="图片 68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804910" y="4509135"/>
            <a:ext cx="2308860" cy="1693545"/>
          </a:xfrm>
          <a:prstGeom prst="rect">
            <a:avLst/>
          </a:prstGeom>
        </p:spPr>
      </p:pic>
    </p:spTree>
    <p:custDataLst>
      <p:tags r:id="rId28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0455" y="971550"/>
            <a:ext cx="9991725" cy="497459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28520" y="871220"/>
            <a:ext cx="7858125" cy="53079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14195" y="866775"/>
            <a:ext cx="8439150" cy="5276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7240" y="923925"/>
            <a:ext cx="1837055" cy="511619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66720" y="923925"/>
            <a:ext cx="8453755" cy="512699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90840" y="1171575"/>
            <a:ext cx="3619500" cy="225742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0840" y="4076700"/>
            <a:ext cx="3619500" cy="169926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29590" y="1788160"/>
            <a:ext cx="6871335" cy="328231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5780" y="1065530"/>
            <a:ext cx="5050155" cy="347789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6083300" y="1057275"/>
            <a:ext cx="5624195" cy="3478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50900" y="4623435"/>
            <a:ext cx="8710930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降维打击！</a:t>
            </a:r>
            <a:r>
              <a:rPr lang="en-US" altLang="zh-CN" sz="3600"/>
              <a:t>      </a:t>
            </a:r>
            <a:r>
              <a:rPr lang="en-US" altLang="zh-CN"/>
              <a:t>              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你还不明白别人怎么赢的呢！！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/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若过去的方法赚的不少，坚持就可以！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若过去的方法没赚到钱！那是不是要升级装备，换个打法！！！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好机会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大势所趋！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644650" y="989330"/>
          <a:ext cx="8902065" cy="437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/>
                <a:gridCol w="2967355"/>
                <a:gridCol w="2967355"/>
              </a:tblGrid>
              <a:tr h="1950720"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看大盘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大盘分析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量价分析</a:t>
                      </a:r>
                      <a:endParaRPr lang="zh-CN" altLang="en-US" sz="2600"/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战法指标分析</a:t>
                      </a:r>
                      <a:endParaRPr lang="zh-CN" altLang="en-US" sz="2600"/>
                    </a:p>
                  </a:txBody>
                  <a:tcPr/>
                </a:tc>
              </a:tr>
              <a:tr h="2427605">
                <a:tc>
                  <a:txBody>
                    <a:bodyPr/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判断个股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买卖点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三板斧&gt;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&lt;主力控盘&gt;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  <a:sym typeface="+mn-ea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&lt;主力净买额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新手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少做，做中线</a:t>
                      </a:r>
                      <a:endParaRPr lang="zh-CN" altLang="en-US" sz="25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老手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根据水准而做</a:t>
                      </a:r>
                      <a:endParaRPr lang="zh-CN" altLang="en-US"/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四四边界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4675" y="1031875"/>
            <a:ext cx="4923790" cy="4935220"/>
          </a:xfrm>
          <a:prstGeom prst="rect">
            <a:avLst/>
          </a:prstGeom>
          <a:ln w="28575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40450" y="1031875"/>
            <a:ext cx="5478145" cy="4935855"/>
          </a:xfrm>
          <a:prstGeom prst="rect">
            <a:avLst/>
          </a:prstGeom>
          <a:ln w="38100"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</a:gra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18565" y="2358390"/>
            <a:ext cx="3329305" cy="21412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80515" y="2875915"/>
            <a:ext cx="2604770" cy="74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资金有限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存量博弈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右箭头 3"/>
          <p:cNvSpPr/>
          <p:nvPr>
            <p:custDataLst>
              <p:tags r:id="rId1"/>
            </p:custDataLst>
          </p:nvPr>
        </p:nvSpPr>
        <p:spPr>
          <a:xfrm rot="20460000">
            <a:off x="4646930" y="2310765"/>
            <a:ext cx="3636010" cy="270510"/>
          </a:xfrm>
          <a:prstGeom prst="rightArrow">
            <a:avLst/>
          </a:prstGeom>
          <a:solidFill>
            <a:schemeClr val="accent6"/>
          </a:solidFill>
          <a:ln>
            <a:solidFill>
              <a:srgbClr val="FFFC9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2"/>
            </p:custDataLst>
          </p:nvPr>
        </p:nvSpPr>
        <p:spPr>
          <a:xfrm rot="780000">
            <a:off x="4765040" y="4028440"/>
            <a:ext cx="3636010" cy="21399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8376920" y="1143000"/>
            <a:ext cx="2874010" cy="19380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8503920" y="1404620"/>
            <a:ext cx="285686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chemeClr val="accent4"/>
                </a:solidFill>
              </a:rPr>
              <a:t>方向重叠，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有</a:t>
            </a:r>
            <a:r>
              <a:rPr lang="zh-CN" altLang="en-US" sz="3600" b="1">
                <a:solidFill>
                  <a:schemeClr val="accent4"/>
                </a:solidFill>
              </a:rPr>
              <a:t>赚钱</a:t>
            </a:r>
            <a:r>
              <a:rPr lang="zh-CN" altLang="en-US" sz="2500" b="1">
                <a:solidFill>
                  <a:schemeClr val="accent4"/>
                </a:solidFill>
              </a:rPr>
              <a:t>效应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沿着方向深挖个股</a:t>
            </a:r>
            <a:endParaRPr lang="zh-CN" altLang="en-US" sz="2500" b="1">
              <a:solidFill>
                <a:schemeClr val="accent4"/>
              </a:solidFill>
            </a:endParaRPr>
          </a:p>
        </p:txBody>
      </p:sp>
      <p:sp>
        <p:nvSpPr>
          <p:cNvPr id="37" name="圆角矩形 36"/>
          <p:cNvSpPr/>
          <p:nvPr>
            <p:custDataLst>
              <p:tags r:id="rId4"/>
            </p:custDataLst>
          </p:nvPr>
        </p:nvSpPr>
        <p:spPr>
          <a:xfrm>
            <a:off x="8503920" y="3921760"/>
            <a:ext cx="2746375" cy="19475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822055" y="4141470"/>
            <a:ext cx="216852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方向分散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那就观望！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1.26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8180" y="939165"/>
            <a:ext cx="10835640" cy="51358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1.26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4505" y="1016000"/>
            <a:ext cx="7962900" cy="430657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95465" y="3848735"/>
            <a:ext cx="4793615" cy="219583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1.26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5175" y="1809115"/>
            <a:ext cx="5396865" cy="34080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20205" y="885825"/>
            <a:ext cx="4000500" cy="2091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/>
              <a:t>随着</a:t>
            </a:r>
            <a:r>
              <a:rPr lang="zh-CN" altLang="en-US" sz="2600" b="1"/>
              <a:t>净资产收益率</a:t>
            </a:r>
            <a:r>
              <a:rPr lang="zh-CN" altLang="en-US" sz="2600"/>
              <a:t>、</a:t>
            </a:r>
            <a:endParaRPr lang="zh-CN" altLang="en-US" sz="2600"/>
          </a:p>
          <a:p>
            <a:r>
              <a:rPr lang="zh-CN" altLang="en-US" sz="2600" b="1"/>
              <a:t>全员劳动</a:t>
            </a:r>
            <a:r>
              <a:rPr lang="zh-CN" altLang="en-US" sz="2600"/>
              <a:t>生产率、</a:t>
            </a:r>
            <a:endParaRPr lang="zh-CN" altLang="en-US" sz="2600"/>
          </a:p>
          <a:p>
            <a:r>
              <a:rPr lang="zh-CN" altLang="en-US" sz="2600" b="1"/>
              <a:t>营业现金比率</a:t>
            </a:r>
            <a:r>
              <a:rPr lang="zh-CN" altLang="en-US" sz="2600"/>
              <a:t>等持续改善，</a:t>
            </a:r>
            <a:endParaRPr lang="zh-CN" altLang="en-US" sz="2600"/>
          </a:p>
          <a:p>
            <a:r>
              <a:rPr lang="zh-CN" altLang="en-US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“中国特色估值体系”</a:t>
            </a:r>
            <a:endParaRPr lang="zh-CN" altLang="en-US" sz="2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600"/>
              <a:t>的基本面基础或更加坚实。</a:t>
            </a:r>
            <a:endParaRPr lang="zh-CN" altLang="en-US" sz="260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38290" y="2977515"/>
            <a:ext cx="4022725" cy="31889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1.29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9880" y="924560"/>
            <a:ext cx="3929380" cy="517017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63720" y="934085"/>
            <a:ext cx="4576445" cy="515112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84160" y="1328420"/>
            <a:ext cx="3994150" cy="23907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9149080" y="4286250"/>
            <a:ext cx="25901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主力资金流</a:t>
            </a:r>
            <a:endParaRPr lang="zh-CN" altLang="en-US" sz="3600" b="1"/>
          </a:p>
          <a:p>
            <a:r>
              <a:rPr lang="zh-CN" altLang="en-US" sz="3600" b="1"/>
              <a:t>重点持续度！</a:t>
            </a:r>
            <a:endParaRPr lang="zh-CN" altLang="en-US" sz="3600" b="1"/>
          </a:p>
        </p:txBody>
      </p:sp>
    </p:spTree>
    <p:custDataLst>
      <p:tags r:id="rId8"/>
    </p:custData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1.24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17930" y="814070"/>
            <a:ext cx="9755505" cy="53917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1.24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1805" y="978535"/>
            <a:ext cx="7896225" cy="427672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4210" y="5289550"/>
            <a:ext cx="4781550" cy="3238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776210" y="1784985"/>
            <a:ext cx="4006215" cy="1574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593715" y="5307330"/>
            <a:ext cx="4950460" cy="89090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1.24-999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4690" y="855980"/>
            <a:ext cx="10802620" cy="5292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1.26-999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9615" y="876300"/>
            <a:ext cx="10709910" cy="52120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12.27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84525" y="976630"/>
            <a:ext cx="8697595" cy="49053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6075" y="3017520"/>
            <a:ext cx="5120005" cy="312610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96570" y="1351280"/>
            <a:ext cx="22809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资金流需要</a:t>
            </a:r>
            <a:endParaRPr lang="zh-CN" altLang="en-US" sz="3200">
              <a:solidFill>
                <a:schemeClr val="accent6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200">
                <a:solidFill>
                  <a:schemeClr val="accent6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有持续度</a:t>
            </a:r>
            <a:endParaRPr lang="zh-CN" altLang="en-US" sz="3200">
              <a:solidFill>
                <a:schemeClr val="accent6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12.27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6410" y="1024890"/>
            <a:ext cx="5924550" cy="486346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762750" y="1024255"/>
            <a:ext cx="5012055" cy="48641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核心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持续度！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36975" y="2674620"/>
            <a:ext cx="1913255" cy="127825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775075" y="3050540"/>
            <a:ext cx="18751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存量资金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" name="圆角矩形 7"/>
          <p:cNvSpPr/>
          <p:nvPr>
            <p:custDataLst>
              <p:tags r:id="rId1"/>
            </p:custDataLst>
          </p:nvPr>
        </p:nvSpPr>
        <p:spPr>
          <a:xfrm>
            <a:off x="5928360" y="3140710"/>
            <a:ext cx="1343025" cy="3454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963920" y="3122295"/>
            <a:ext cx="13430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光伏</a:t>
            </a:r>
            <a:r>
              <a:rPr lang="en-US" altLang="zh-CN" sz="1600"/>
              <a:t>&amp;</a:t>
            </a:r>
            <a:r>
              <a:rPr lang="zh-CN" altLang="en-US" sz="1600"/>
              <a:t>碳中和</a:t>
            </a:r>
            <a:endParaRPr lang="zh-CN" altLang="en-US" sz="1600"/>
          </a:p>
        </p:txBody>
      </p:sp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7588250" y="3140710"/>
            <a:ext cx="1343025" cy="3454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641590" y="3130550"/>
            <a:ext cx="13430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/>
              <a:t>消费</a:t>
            </a:r>
            <a:r>
              <a:rPr lang="en-US" altLang="zh-CN" sz="1600"/>
              <a:t>&amp;</a:t>
            </a:r>
            <a:r>
              <a:rPr lang="zh-CN" altLang="en-US" sz="1600"/>
              <a:t>传媒</a:t>
            </a:r>
            <a:endParaRPr lang="zh-CN" altLang="en-US" sz="1600"/>
          </a:p>
        </p:txBody>
      </p:sp>
      <p:sp>
        <p:nvSpPr>
          <p:cNvPr id="12" name="圆角矩形 11"/>
          <p:cNvSpPr/>
          <p:nvPr>
            <p:custDataLst>
              <p:tags r:id="rId5"/>
            </p:custDataLst>
          </p:nvPr>
        </p:nvSpPr>
        <p:spPr>
          <a:xfrm>
            <a:off x="9170670" y="3122295"/>
            <a:ext cx="1165860" cy="3454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9224010" y="3112135"/>
            <a:ext cx="1043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银行护盘</a:t>
            </a:r>
            <a:endParaRPr lang="zh-CN" altLang="en-US" sz="1600"/>
          </a:p>
        </p:txBody>
      </p:sp>
      <p:sp>
        <p:nvSpPr>
          <p:cNvPr id="14" name="椭圆 13"/>
          <p:cNvSpPr/>
          <p:nvPr/>
        </p:nvSpPr>
        <p:spPr>
          <a:xfrm>
            <a:off x="482600" y="994410"/>
            <a:ext cx="2994025" cy="284480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5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观望</a:t>
            </a:r>
            <a:endParaRPr lang="zh-CN" altLang="en-US" sz="5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5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资金</a:t>
            </a:r>
            <a:endParaRPr lang="zh-CN" altLang="en-US" sz="5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zh-CN" altLang="en-US" sz="5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5948680" y="2743835"/>
            <a:ext cx="137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1.18  </a:t>
            </a:r>
            <a:r>
              <a:rPr lang="zh-CN" altLang="en-US"/>
              <a:t>周四</a:t>
            </a:r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7559675" y="2743835"/>
            <a:ext cx="137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1.19  </a:t>
            </a:r>
            <a:r>
              <a:rPr lang="zh-CN" altLang="en-US"/>
              <a:t>周五</a:t>
            </a:r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9170670" y="2743835"/>
            <a:ext cx="1683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1.22  </a:t>
            </a:r>
            <a:r>
              <a:rPr lang="zh-CN" altLang="en-US"/>
              <a:t>周一</a:t>
            </a:r>
            <a:r>
              <a:rPr lang="en-US" altLang="zh-CN"/>
              <a:t>......</a:t>
            </a:r>
            <a:endParaRPr lang="en-US" altLang="zh-CN"/>
          </a:p>
        </p:txBody>
      </p:sp>
      <p:sp>
        <p:nvSpPr>
          <p:cNvPr id="21" name="下箭头 20"/>
          <p:cNvSpPr/>
          <p:nvPr/>
        </p:nvSpPr>
        <p:spPr>
          <a:xfrm>
            <a:off x="10138410" y="3512185"/>
            <a:ext cx="140970" cy="81407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左箭头 21"/>
          <p:cNvSpPr/>
          <p:nvPr/>
        </p:nvSpPr>
        <p:spPr>
          <a:xfrm>
            <a:off x="8451215" y="3721100"/>
            <a:ext cx="1594485" cy="189865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左箭头 22"/>
          <p:cNvSpPr/>
          <p:nvPr>
            <p:custDataLst>
              <p:tags r:id="rId10"/>
            </p:custDataLst>
          </p:nvPr>
        </p:nvSpPr>
        <p:spPr>
          <a:xfrm>
            <a:off x="6995160" y="4145915"/>
            <a:ext cx="3050540" cy="180340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5963920" y="3721100"/>
            <a:ext cx="848995" cy="131508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058535" y="3810635"/>
            <a:ext cx="6597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资金</a:t>
            </a:r>
            <a:endParaRPr lang="zh-CN" altLang="en-US"/>
          </a:p>
          <a:p>
            <a:r>
              <a:rPr lang="zh-CN" altLang="en-US"/>
              <a:t>集中</a:t>
            </a:r>
            <a:endParaRPr lang="zh-CN" altLang="en-US"/>
          </a:p>
          <a:p>
            <a:r>
              <a:rPr lang="zh-CN" altLang="en-US"/>
              <a:t>赚钱</a:t>
            </a:r>
            <a:endParaRPr lang="zh-CN" altLang="en-US"/>
          </a:p>
          <a:p>
            <a:r>
              <a:rPr lang="zh-CN" altLang="en-US"/>
              <a:t>效应</a:t>
            </a:r>
            <a:endParaRPr lang="zh-CN" altLang="en-US"/>
          </a:p>
        </p:txBody>
      </p:sp>
      <p:sp>
        <p:nvSpPr>
          <p:cNvPr id="27" name="下箭头 26"/>
          <p:cNvSpPr/>
          <p:nvPr/>
        </p:nvSpPr>
        <p:spPr>
          <a:xfrm>
            <a:off x="1781810" y="3903980"/>
            <a:ext cx="205105" cy="727075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/>
        </p:nvSpPr>
        <p:spPr>
          <a:xfrm>
            <a:off x="2014220" y="4417060"/>
            <a:ext cx="3636010" cy="21399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910580" y="906780"/>
            <a:ext cx="1955165" cy="158242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7984490" y="994410"/>
            <a:ext cx="3199130" cy="875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反弹难以持续，</a:t>
            </a:r>
            <a:r>
              <a:rPr lang="zh-CN" altLang="en-US" sz="23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凉凉</a:t>
            </a:r>
            <a:r>
              <a:rPr lang="en-US" altLang="zh-CN" sz="23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...</a:t>
            </a:r>
            <a:endParaRPr lang="en-US" altLang="zh-CN" sz="2300">
              <a:solidFill>
                <a:srgbClr val="00B05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385945" y="4712970"/>
            <a:ext cx="1524635" cy="149352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82600" y="488315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有赚钱效应</a:t>
            </a:r>
            <a:endParaRPr lang="zh-CN" altLang="en-US" sz="2300">
              <a:solidFill>
                <a:schemeClr val="tx1">
                  <a:lumMod val="85000"/>
                  <a:lumOff val="1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观望资金才会进场</a:t>
            </a:r>
            <a:endParaRPr lang="zh-CN" altLang="en-US" sz="2300">
              <a:solidFill>
                <a:schemeClr val="tx1">
                  <a:lumMod val="85000"/>
                  <a:lumOff val="1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资金加持，</a:t>
            </a:r>
            <a:r>
              <a:rPr lang="zh-CN" altLang="en-US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反弹延续</a:t>
            </a:r>
            <a:r>
              <a:rPr lang="en-US" altLang="zh-CN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247255" y="4283075"/>
            <a:ext cx="27051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重叠加持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0960100" y="4631055"/>
            <a:ext cx="867410" cy="1116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5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大局</a:t>
            </a:r>
            <a:endParaRPr lang="zh-CN" altLang="en-US" sz="25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北向资金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36" name="图片 3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-694" t="-6235" r="694" b="6235"/>
          <a:stretch>
            <a:fillRect/>
          </a:stretch>
        </p:blipFill>
        <p:spPr>
          <a:xfrm>
            <a:off x="8856980" y="4756785"/>
            <a:ext cx="2103120" cy="1364615"/>
          </a:xfrm>
          <a:prstGeom prst="roundRect">
            <a:avLst/>
          </a:prstGeom>
        </p:spPr>
      </p:pic>
      <p:sp>
        <p:nvSpPr>
          <p:cNvPr id="15" name="圆角矩形 14"/>
          <p:cNvSpPr/>
          <p:nvPr>
            <p:custDataLst>
              <p:tags r:id="rId17"/>
            </p:custDataLst>
          </p:nvPr>
        </p:nvSpPr>
        <p:spPr>
          <a:xfrm>
            <a:off x="10636250" y="3117215"/>
            <a:ext cx="1343025" cy="3454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18"/>
            </p:custDataLst>
          </p:nvPr>
        </p:nvSpPr>
        <p:spPr>
          <a:xfrm>
            <a:off x="10626090" y="3117215"/>
            <a:ext cx="1343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/>
              <a:t>金融，</a:t>
            </a:r>
            <a:r>
              <a:rPr lang="zh-CN" b="1">
                <a:solidFill>
                  <a:srgbClr val="FF0000"/>
                </a:solidFill>
              </a:rPr>
              <a:t>央企</a:t>
            </a:r>
            <a:endParaRPr lang="zh-CN" b="1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9"/>
            </p:custDataLst>
          </p:nvPr>
        </p:nvSpPr>
        <p:spPr>
          <a:xfrm>
            <a:off x="10840720" y="2772410"/>
            <a:ext cx="1071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24.1.24</a:t>
            </a:r>
            <a:endParaRPr lang="en-US"/>
          </a:p>
        </p:txBody>
      </p:sp>
    </p:spTree>
    <p:custDataLst>
      <p:tags r:id="rId20"/>
    </p:custData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92627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12.28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圈子图文直播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3540" y="1754505"/>
            <a:ext cx="6060440" cy="340741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70980" y="1754505"/>
            <a:ext cx="5280025" cy="34067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919607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12.29-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圈子图文直播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4035" y="912495"/>
            <a:ext cx="6071870" cy="338518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63565" y="2863215"/>
            <a:ext cx="5807075" cy="329247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713345" y="1181100"/>
            <a:ext cx="2533650" cy="165735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04035" y="4384675"/>
            <a:ext cx="3515360" cy="178752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128520" y="69850"/>
            <a:ext cx="903668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12.27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～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2024.1.2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8780" y="868045"/>
            <a:ext cx="7839710" cy="5121910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21370" y="1714500"/>
            <a:ext cx="3404235" cy="4940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21370" y="2208530"/>
            <a:ext cx="3403600" cy="22377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715375" y="4454525"/>
            <a:ext cx="3110230" cy="152082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镰刀视角，见自己，见众生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1.26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40655" y="1382395"/>
            <a:ext cx="6673850" cy="4215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当你能把一件事情坚持三天，那你将甩掉10%的人；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当你能把一件事情坚持七天，你将甩掉30%的人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当你能把一件事情坚持十五天，你将甩掉60%的人；</a:t>
            </a:r>
            <a:endParaRPr lang="zh-CN" altLang="en-US"/>
          </a:p>
          <a:p>
            <a:endParaRPr lang="zh-CN" altLang="en-US"/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而如果你能把一件事情坚持三十天，你将甩掉</a:t>
            </a:r>
            <a:r>
              <a:rPr lang="zh-CN" altLang="en-US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98%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的人。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/>
              <a:t>优秀的人从来都不是生来就优秀，而是他们把你觉得困难和不可思议的事情，变成了日常举手投足的习惯。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       </a:t>
            </a:r>
            <a:r>
              <a:rPr lang="zh-CN" altLang="en-US" sz="2200" b="1"/>
              <a:t>罗翔老师说：要么努力到出类拔萃，要么懒到乐知天命，最怕你见识打开了，可努力又跟不上</a:t>
            </a:r>
            <a:r>
              <a:rPr lang="zh-CN" altLang="en-US"/>
              <a:t>，骨子里清高至极，性格上软弱无比。</a:t>
            </a:r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427355" y="1875155"/>
            <a:ext cx="4686300" cy="29292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12.12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570548" y="862013"/>
            <a:ext cx="5095875" cy="2695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2112645" y="3112135"/>
            <a:ext cx="3891280" cy="3019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165215" y="1033145"/>
            <a:ext cx="5608320" cy="4960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/>
              <a:t>这两张图，就是周</a:t>
            </a:r>
            <a:r>
              <a:rPr lang="en-US" altLang="zh-CN"/>
              <a:t>2</a:t>
            </a:r>
            <a:r>
              <a:rPr lang="zh-CN" altLang="en-US"/>
              <a:t>石城在圈子里面的留言，圈子有历史记录，大家都可以去查看。</a:t>
            </a:r>
            <a:endParaRPr lang="zh-CN" altLang="en-US"/>
          </a:p>
          <a:p>
            <a:r>
              <a:rPr lang="zh-CN" altLang="en-US"/>
              <a:t>他用</a:t>
            </a:r>
            <a:r>
              <a:rPr lang="zh-CN" altLang="en-US" sz="2500" b="1"/>
              <a:t>《穿层降维》战法 </a:t>
            </a:r>
            <a:r>
              <a:rPr lang="zh-CN" altLang="en-US" b="1"/>
              <a:t>，</a:t>
            </a:r>
            <a:endParaRPr lang="zh-CN" altLang="en-US" b="1"/>
          </a:p>
          <a:p>
            <a:r>
              <a:rPr lang="zh-CN" altLang="en-US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半仓拿下19个点的利润。</a:t>
            </a:r>
            <a:r>
              <a:rPr lang="zh-CN" altLang="en-US"/>
              <a:t> </a:t>
            </a:r>
            <a:endParaRPr lang="zh-CN" altLang="en-US"/>
          </a:p>
          <a:p>
            <a:r>
              <a:rPr lang="zh-CN" altLang="en-US"/>
              <a:t> 行情都一样，大家共同在经历着市场弱势回调，</a:t>
            </a:r>
            <a:endParaRPr lang="zh-CN" altLang="en-US"/>
          </a:p>
          <a:p>
            <a:r>
              <a:rPr lang="zh-CN" altLang="en-US"/>
              <a:t>但结果却天差地别。。。  </a:t>
            </a:r>
            <a:endParaRPr lang="zh-CN" altLang="en-US"/>
          </a:p>
          <a:p>
            <a:r>
              <a:rPr lang="zh-CN" altLang="en-US" b="1"/>
              <a:t>只要你来我的牛牛直播课，</a:t>
            </a:r>
            <a:endParaRPr lang="zh-CN" altLang="en-US" b="1"/>
          </a:p>
          <a:p>
            <a:r>
              <a:rPr lang="zh-CN" altLang="en-US" b="1"/>
              <a:t>只要你手不懒能把知识要点记在笔记本上。</a:t>
            </a:r>
            <a:endParaRPr lang="zh-CN" altLang="en-US" b="1"/>
          </a:p>
          <a:p>
            <a:r>
              <a:rPr lang="en-US" altLang="zh-CN"/>
              <a:t>        </a:t>
            </a:r>
            <a:r>
              <a:rPr lang="zh-CN" altLang="en-US"/>
              <a:t>我能保证的是</a:t>
            </a:r>
            <a:endParaRPr lang="zh-CN" altLang="en-US"/>
          </a:p>
          <a:p>
            <a:r>
              <a:rPr lang="zh-CN" altLang="en-US"/>
              <a:t>讲课会把我</a:t>
            </a:r>
            <a:r>
              <a:rPr lang="zh-CN" altLang="en-US" sz="2500" b="1">
                <a:solidFill>
                  <a:srgbClr val="FF0000"/>
                </a:solidFill>
              </a:rPr>
              <a:t>所会的毫无保留的教给大家！</a:t>
            </a:r>
            <a:endParaRPr lang="zh-CN" altLang="en-US" sz="2500" b="1">
              <a:solidFill>
                <a:srgbClr val="FF0000"/>
              </a:solidFill>
            </a:endParaRPr>
          </a:p>
          <a:p>
            <a:r>
              <a:rPr lang="zh-CN" altLang="en-US"/>
              <a:t>你学了做笔记了就能学会，学会了结果就不一样了。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       </a:t>
            </a:r>
            <a:r>
              <a:rPr lang="en-US" altLang="zh-CN" sz="2200" b="1"/>
              <a:t> </a:t>
            </a:r>
            <a:r>
              <a:rPr lang="zh-CN" altLang="en-US" sz="2200" b="1"/>
              <a:t>苦口婆心，也仅能如此。</a:t>
            </a:r>
            <a:r>
              <a:rPr lang="zh-CN" altLang="en-US"/>
              <a:t> 想不想赚钱这得看你自己的想法！做不做笔记也是你自己说了算！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  </a:t>
            </a:r>
            <a:r>
              <a:rPr lang="zh-CN" altLang="en-US"/>
              <a:t>希望大家都能赚钱，希望大伙都能在市场走弱的时候掌握好技术，</a:t>
            </a:r>
            <a:r>
              <a:rPr lang="zh-CN" altLang="en-US" sz="2200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待到市场走好时</a:t>
            </a:r>
            <a:r>
              <a:rPr lang="zh-CN" altLang="en-US" sz="22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，财源滚滚</a:t>
            </a:r>
            <a:endParaRPr lang="zh-CN" altLang="en-US" sz="22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76346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神奇回档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  1.29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05765" y="847090"/>
            <a:ext cx="7383780" cy="53041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968615" y="847090"/>
            <a:ext cx="3813810" cy="266700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7968615" y="3514090"/>
            <a:ext cx="25901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 b="1"/>
              <a:t>主力资金流</a:t>
            </a:r>
            <a:endParaRPr lang="zh-CN" altLang="en-US" sz="3000" b="1"/>
          </a:p>
          <a:p>
            <a:r>
              <a:rPr lang="zh-CN" altLang="en-US" sz="3000" b="1"/>
              <a:t>重点持续度！</a:t>
            </a:r>
            <a:endParaRPr lang="zh-CN" altLang="en-US" sz="3000" b="1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551670" y="4528820"/>
            <a:ext cx="1259840" cy="4356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047990" y="4528820"/>
            <a:ext cx="1245235" cy="4514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969885" y="4972050"/>
            <a:ext cx="1401445" cy="4673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969885" y="5623560"/>
            <a:ext cx="41109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</a:rPr>
              <a:t>板块定方向；</a:t>
            </a:r>
            <a:r>
              <a:rPr lang="zh-CN" altLang="en-US" sz="30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</a:rPr>
              <a:t>个股</a:t>
            </a:r>
            <a:r>
              <a:rPr lang="zh-CN" altLang="en-US" sz="2600" b="1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</a:rPr>
              <a:t>分强弱</a:t>
            </a:r>
            <a:endParaRPr lang="zh-CN" altLang="en-US" sz="2600" b="1">
              <a:gradFill>
                <a:gsLst>
                  <a:gs pos="50000">
                    <a:schemeClr val="accent6"/>
                  </a:gs>
                  <a:gs pos="0">
                    <a:schemeClr val="accent6">
                      <a:lumMod val="25000"/>
                      <a:lumOff val="75000"/>
                    </a:schemeClr>
                  </a:gs>
                  <a:gs pos="100000">
                    <a:schemeClr val="accent6">
                      <a:lumMod val="85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11335" y="5178425"/>
            <a:ext cx="243840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latin typeface="思源黑体 CN Heavy" panose="020B0A00000000000000" charset="-122"/>
                <a:ea typeface="思源黑体 CN Heavy" panose="020B0A00000000000000" charset="-122"/>
              </a:rPr>
              <a:t>多维度标准统计！</a:t>
            </a:r>
            <a:endParaRPr lang="zh-CN" altLang="en-US" sz="25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穿层降维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，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打开视野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130800" y="1670685"/>
            <a:ext cx="6617970" cy="36925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4830" y="769620"/>
            <a:ext cx="4479925" cy="54527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神奇色阶-神奇回档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4360" y="757555"/>
            <a:ext cx="10981690" cy="5475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58075" y="2353310"/>
            <a:ext cx="43446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上升回档</a:t>
            </a:r>
            <a:endParaRPr lang="zh-CN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真回档？假动作？</a:t>
            </a:r>
            <a:endParaRPr lang="zh-CN" altLang="en-US" sz="23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3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进早很容易吃亏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捕捞季节红柱没起来，又死叉缩短了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到底该如何决断！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神奇回档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9280" y="768350"/>
            <a:ext cx="11047730" cy="5452110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9519920" y="5059680"/>
            <a:ext cx="429895" cy="440055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904355" y="2600960"/>
            <a:ext cx="487680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回档时，神奇色阶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真回档！</a:t>
            </a:r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色阶没有任何变色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继续跟踪，在捕捞季节再出红柱买点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锁定二浪上涨</a:t>
            </a:r>
            <a:endParaRPr lang="zh-CN" altLang="en-US" sz="22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四大策略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31590" y="899160"/>
            <a:ext cx="7915910" cy="522859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8475" y="1140460"/>
            <a:ext cx="4399915" cy="416560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1985645" y="0"/>
            <a:ext cx="915289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神奇色阶，趋势分析能干什么！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76250" y="1351915"/>
            <a:ext cx="5836920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2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6250" y="1944370"/>
            <a:ext cx="5836920" cy="3566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545580" y="929640"/>
            <a:ext cx="5400675" cy="6015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完善你的投资模式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000"/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本来就想做短线，神奇色阶（第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阶）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买点来了到底要建什么样的仓位？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向上涨的过程中什么时候加仓？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什么时候获利减仓最佳？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这个上升回档是真还是假？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同板块挑选个股选择谁？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倚天在手，谁与争锋！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《飞鱼趋势》！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12.27</a:t>
            </a:r>
            <a:endParaRPr 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69365" y="981075"/>
            <a:ext cx="9284970" cy="512635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876165" y="2801620"/>
            <a:ext cx="681926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3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33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卡</a:t>
            </a:r>
            <a:r>
              <a:rPr lang="zh-CN" altLang="en-US" sz="33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神奇标准，穿行业，无数据</a:t>
            </a:r>
            <a:endParaRPr lang="zh-CN" altLang="en-US" sz="33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en-US" altLang="zh-CN" sz="33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2.</a:t>
            </a:r>
            <a:r>
              <a:rPr lang="zh-CN" altLang="en-US" sz="33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先看四阶全红有谁，又缺什么</a:t>
            </a:r>
            <a:endParaRPr lang="zh-CN" altLang="en-US" sz="33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9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缺失的条件</a:t>
            </a:r>
            <a:endParaRPr lang="zh-CN" altLang="en-US" sz="39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3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如若后市能补足才算好！</a:t>
            </a:r>
            <a:endParaRPr lang="zh-CN" altLang="en-US" sz="33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zh-CN" altLang="en-US" sz="36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en-US" altLang="zh-CN" sz="36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3.</a:t>
            </a:r>
            <a:r>
              <a:rPr lang="zh-CN" altLang="en-US" sz="36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后来，</a:t>
            </a:r>
            <a:r>
              <a:rPr lang="zh-CN" altLang="en-US" sz="33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补齐后还有煤炭！</a:t>
            </a:r>
            <a:endParaRPr lang="en-US" altLang="zh-CN" sz="33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2024.1.2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9615" y="968375"/>
            <a:ext cx="5918835" cy="3331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83985" y="2934335"/>
            <a:ext cx="5149215" cy="310578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793865" y="186753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后来，</a:t>
            </a:r>
            <a:r>
              <a:rPr lang="zh-CN" altLang="en-US" sz="33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补齐后还有煤炭！</a:t>
            </a:r>
            <a:endParaRPr lang="zh-CN" altLang="en-US" sz="33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6" name="五角星 5"/>
          <p:cNvSpPr/>
          <p:nvPr/>
        </p:nvSpPr>
        <p:spPr>
          <a:xfrm>
            <a:off x="6985635" y="1085850"/>
            <a:ext cx="666750" cy="689610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81660" y="4566285"/>
            <a:ext cx="5879465" cy="1306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行业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已符合</a:t>
            </a:r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5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神奇标准！</a:t>
            </a:r>
            <a:endParaRPr lang="zh-CN" altLang="en-US" sz="2500"/>
          </a:p>
          <a:p>
            <a:endParaRPr lang="zh-CN" altLang="en-US" sz="2500"/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可以用</a:t>
            </a:r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5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神奇标准</a:t>
            </a:r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对应在行业里进行筛选！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2024.1.3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6930" y="850900"/>
            <a:ext cx="10514330" cy="53327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606030" y="1773555"/>
            <a:ext cx="1206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2024.1.2</a:t>
            </a:r>
            <a:endParaRPr lang="en-US" altLang="zh-CN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84445" y="1096645"/>
            <a:ext cx="2137410" cy="814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50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《神奇三板斧》</a:t>
            </a:r>
            <a:endParaRPr lang="zh-CN" altLang="en-US" sz="2200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200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技术分析</a:t>
            </a:r>
            <a:endParaRPr lang="zh-CN" altLang="en-US" sz="2200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2024.1.15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8470" y="942975"/>
            <a:ext cx="11245215" cy="5180330"/>
          </a:xfrm>
          <a:prstGeom prst="rect">
            <a:avLst/>
          </a:prstGeom>
          <a:ln w="28575">
            <a:solidFill>
              <a:schemeClr val="tx2">
                <a:lumMod val="90000"/>
                <a:lumOff val="1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490460" y="1097280"/>
            <a:ext cx="13906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B050"/>
                </a:solidFill>
              </a:rPr>
              <a:t>2024.1.5</a:t>
            </a:r>
            <a:endParaRPr lang="en-US" altLang="zh-CN" sz="2000" b="1">
              <a:solidFill>
                <a:srgbClr val="00B05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2024.1.15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9255" y="901700"/>
            <a:ext cx="9125585" cy="327596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9255" y="4387850"/>
            <a:ext cx="6236970" cy="173926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98355" y="2915920"/>
            <a:ext cx="2140585" cy="3211195"/>
          </a:xfrm>
          <a:prstGeom prst="rect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2024.1.15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5605" y="891540"/>
            <a:ext cx="11384915" cy="5226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神奇好股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10565" y="850265"/>
            <a:ext cx="10792460" cy="53187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44720" y="158813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功能的位置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4147820" y="1801495"/>
            <a:ext cx="596900" cy="22987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49150" cy="68573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593715" y="3766185"/>
            <a:ext cx="8796655" cy="1783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500" b="1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sz="2500" b="1">
                <a:latin typeface="思源黑体 CN Heavy" panose="020B0A00000000000000" charset="-122"/>
                <a:ea typeface="思源黑体 CN Heavy" panose="020B0A00000000000000" charset="-122"/>
              </a:rPr>
              <a:t>《神奇好股》平台</a:t>
            </a:r>
            <a:r>
              <a:rPr lang="en-US" altLang="zh-CN" sz="2500" b="1">
                <a:latin typeface="思源黑体 CN Heavy" panose="020B0A00000000000000" charset="-122"/>
                <a:ea typeface="思源黑体 CN Heavy" panose="020B0A00000000000000" charset="-122"/>
              </a:rPr>
              <a:t>-</a:t>
            </a:r>
            <a:r>
              <a:rPr lang="zh-CN" altLang="en-US" sz="2500" b="1">
                <a:latin typeface="思源黑体 CN Heavy" panose="020B0A00000000000000" charset="-122"/>
                <a:ea typeface="思源黑体 CN Heavy" panose="020B0A00000000000000" charset="-122"/>
              </a:rPr>
              <a:t>行业</a:t>
            </a:r>
            <a:r>
              <a:rPr lang="en-US" altLang="zh-CN" sz="2500" b="1">
                <a:latin typeface="思源黑体 CN Heavy" panose="020B0A00000000000000" charset="-122"/>
                <a:ea typeface="思源黑体 CN Heavy" panose="020B0A00000000000000" charset="-122"/>
              </a:rPr>
              <a:t>-</a:t>
            </a:r>
            <a:r>
              <a:rPr lang="zh-CN" altLang="en-US" sz="2500" b="1">
                <a:latin typeface="思源黑体 CN Heavy" panose="020B0A00000000000000" charset="-122"/>
                <a:ea typeface="思源黑体 CN Heavy" panose="020B0A00000000000000" charset="-122"/>
              </a:rPr>
              <a:t>神奇标准勾选</a:t>
            </a:r>
            <a:endParaRPr lang="zh-CN" sz="2500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/>
            <a:r>
              <a:rPr lang="en-US" altLang="zh-CN" sz="2500" b="1">
                <a:latin typeface="思源黑体 CN Heavy" panose="020B0A00000000000000" charset="-122"/>
                <a:ea typeface="思源黑体 CN Heavy" panose="020B0A00000000000000" charset="-122"/>
              </a:rPr>
              <a:t>2.</a:t>
            </a:r>
            <a:r>
              <a:rPr lang="zh-CN" sz="2500" b="1">
                <a:latin typeface="Calibri" panose="020F0502020204030204" charset="0"/>
                <a:ea typeface="宋体" panose="02010600030101010101" pitchFamily="2" charset="-122"/>
              </a:rPr>
              <a:t>→</a:t>
            </a:r>
            <a:r>
              <a:rPr lang="zh-CN" sz="3000" b="1">
                <a:latin typeface="思源黑体 CN Heavy" panose="020B0A00000000000000" charset="-122"/>
                <a:ea typeface="思源黑体 CN Heavy" panose="020B0A00000000000000" charset="-122"/>
              </a:rPr>
              <a:t>穿透</a:t>
            </a:r>
            <a:r>
              <a:rPr lang="en-US" altLang="zh-CN" sz="2500" b="1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.</a:t>
            </a:r>
            <a:r>
              <a:rPr lang="zh-CN" sz="3000" b="1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行业层</a:t>
            </a:r>
            <a:r>
              <a:rPr lang="en-US" sz="30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sz="3000" b="1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资金层</a:t>
            </a:r>
            <a:endParaRPr lang="zh-CN" sz="3000" b="1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indent="0"/>
            <a:r>
              <a:rPr lang="zh-CN" sz="3000" b="1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再下一步</a:t>
            </a:r>
            <a:endParaRPr lang="zh-CN" sz="3000" b="1">
              <a:solidFill>
                <a:schemeClr val="accent2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indent="0"/>
            <a:r>
              <a:rPr lang="zh-CN" sz="2500" b="1">
                <a:solidFill>
                  <a:schemeClr val="accent2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→</a:t>
            </a:r>
            <a:r>
              <a:rPr lang="en-US" sz="2500" b="1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sz="2500" b="1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sz="2500" b="1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&gt;</a:t>
            </a:r>
            <a:r>
              <a:rPr lang="zh-CN" sz="25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用条件大数据筛选个股。</a:t>
            </a:r>
            <a:endParaRPr lang="zh-CN" altLang="en-US" sz="2500" b="1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294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4231640" y="3974465"/>
            <a:ext cx="7695565" cy="21069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sz="2500" b="1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2023.12.11 </a:t>
            </a:r>
            <a:r>
              <a:rPr lang="en-US" sz="25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sz="25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sz="25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&gt;-</a:t>
            </a:r>
            <a:r>
              <a:rPr lang="zh-CN" sz="25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行业直接定位</a:t>
            </a:r>
            <a:r>
              <a:rPr lang="en-US" sz="25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sz="2800" b="1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传媒娱乐</a:t>
            </a:r>
            <a:endParaRPr lang="zh-CN" sz="2800" b="1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indent="266700"/>
            <a:r>
              <a:rPr lang="zh-CN" sz="25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用（主力新控盘、控盘增加、滚动营收环比创</a:t>
            </a:r>
            <a:r>
              <a:rPr lang="en-US" sz="25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N</a:t>
            </a:r>
            <a:r>
              <a:rPr lang="zh-CN" sz="25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季新高），</a:t>
            </a:r>
            <a:r>
              <a:rPr lang="zh-CN" sz="2500" b="1">
                <a:solidFill>
                  <a:schemeClr val="accent4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这一步大家可以用自己擅长熟练的条件组！</a:t>
            </a:r>
            <a:endParaRPr lang="zh-CN" sz="2500" b="1">
              <a:solidFill>
                <a:schemeClr val="accent4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pPr indent="266700"/>
            <a:r>
              <a:rPr lang="en-US" sz="2500" b="1">
                <a:solidFill>
                  <a:schemeClr val="accent2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 12.11</a:t>
            </a:r>
            <a:r>
              <a:rPr lang="zh-CN" sz="25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对传媒娱乐进行筛选，此时有</a:t>
            </a:r>
            <a:r>
              <a:rPr lang="en-US" sz="25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</a:t>
            </a:r>
            <a:r>
              <a:rPr lang="zh-CN" sz="25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只股票符合条件组，这时排第</a:t>
            </a:r>
            <a:r>
              <a:rPr lang="en-US" altLang="zh-CN" sz="25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sz="2500" b="1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位的是</a:t>
            </a:r>
            <a:r>
              <a:rPr lang="zh-CN" sz="2800" b="1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读者传媒！</a:t>
            </a:r>
            <a:endParaRPr lang="zh-CN" altLang="en-US" sz="2800" b="1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00.xml><?xml version="1.0" encoding="utf-8"?>
<p:tagLst xmlns:p="http://schemas.openxmlformats.org/presentationml/2006/main">
  <p:tag name="KSO_WM_BEAUTIFY_FLAG" val=""/>
</p:tagLst>
</file>

<file path=ppt/tags/tag1001.xml><?xml version="1.0" encoding="utf-8"?>
<p:tagLst xmlns:p="http://schemas.openxmlformats.org/presentationml/2006/main">
  <p:tag name="KSO_WM_BEAUTIFY_FLAG" val=""/>
</p:tagLst>
</file>

<file path=ppt/tags/tag1002.xml><?xml version="1.0" encoding="utf-8"?>
<p:tagLst xmlns:p="http://schemas.openxmlformats.org/presentationml/2006/main">
  <p:tag name="KSO_WM_BEAUTIFY_FLAG" val=""/>
</p:tagLst>
</file>

<file path=ppt/tags/tag1003.xml><?xml version="1.0" encoding="utf-8"?>
<p:tagLst xmlns:p="http://schemas.openxmlformats.org/presentationml/2006/main">
  <p:tag name="KSO_WM_BEAUTIFY_FLAG" val=""/>
</p:tagLst>
</file>

<file path=ppt/tags/tag1004.xml><?xml version="1.0" encoding="utf-8"?>
<p:tagLst xmlns:p="http://schemas.openxmlformats.org/presentationml/2006/main">
  <p:tag name="KSO_WM_BEAUTIFY_FLAG" val=""/>
</p:tagLst>
</file>

<file path=ppt/tags/tag10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06.xml><?xml version="1.0" encoding="utf-8"?>
<p:tagLst xmlns:p="http://schemas.openxmlformats.org/presentationml/2006/main">
  <p:tag name="KSO_WM_BEAUTIFY_FLAG" val=""/>
</p:tagLst>
</file>

<file path=ppt/tags/tag1007.xml><?xml version="1.0" encoding="utf-8"?>
<p:tagLst xmlns:p="http://schemas.openxmlformats.org/presentationml/2006/main">
  <p:tag name="KSO_WM_BEAUTIFY_FLAG" val=""/>
</p:tagLst>
</file>

<file path=ppt/tags/tag1008.xml><?xml version="1.0" encoding="utf-8"?>
<p:tagLst xmlns:p="http://schemas.openxmlformats.org/presentationml/2006/main">
  <p:tag name="KSO_WM_BEAUTIFY_FLAG" val=""/>
</p:tagLst>
</file>

<file path=ppt/tags/tag10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1.xml><?xml version="1.0" encoding="utf-8"?>
<p:tagLst xmlns:p="http://schemas.openxmlformats.org/presentationml/2006/main">
  <p:tag name="KSO_WM_BEAUTIFY_FLAG" val=""/>
</p:tagLst>
</file>

<file path=ppt/tags/tag1010.xml><?xml version="1.0" encoding="utf-8"?>
<p:tagLst xmlns:p="http://schemas.openxmlformats.org/presentationml/2006/main">
  <p:tag name="KSO_WM_BEAUTIFY_FLAG" val=""/>
</p:tagLst>
</file>

<file path=ppt/tags/tag1011.xml><?xml version="1.0" encoding="utf-8"?>
<p:tagLst xmlns:p="http://schemas.openxmlformats.org/presentationml/2006/main">
  <p:tag name="KSO_WM_BEAUTIFY_FLAG" val=""/>
</p:tagLst>
</file>

<file path=ppt/tags/tag10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13.xml><?xml version="1.0" encoding="utf-8"?>
<p:tagLst xmlns:p="http://schemas.openxmlformats.org/presentationml/2006/main">
  <p:tag name="KSO_WM_BEAUTIFY_FLAG" val=""/>
</p:tagLst>
</file>

<file path=ppt/tags/tag1014.xml><?xml version="1.0" encoding="utf-8"?>
<p:tagLst xmlns:p="http://schemas.openxmlformats.org/presentationml/2006/main">
  <p:tag name="KSO_WM_BEAUTIFY_FLAG" val=""/>
</p:tagLst>
</file>

<file path=ppt/tags/tag10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16.xml><?xml version="1.0" encoding="utf-8"?>
<p:tagLst xmlns:p="http://schemas.openxmlformats.org/presentationml/2006/main">
  <p:tag name="KSO_WM_BEAUTIFY_FLAG" val=""/>
</p:tagLst>
</file>

<file path=ppt/tags/tag1017.xml><?xml version="1.0" encoding="utf-8"?>
<p:tagLst xmlns:p="http://schemas.openxmlformats.org/presentationml/2006/main">
  <p:tag name="KSO_WM_BEAUTIFY_FLAG" val=""/>
</p:tagLst>
</file>

<file path=ppt/tags/tag10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19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20.xml><?xml version="1.0" encoding="utf-8"?>
<p:tagLst xmlns:p="http://schemas.openxmlformats.org/presentationml/2006/main">
  <p:tag name="KSO_WM_BEAUTIFY_FLAG" val=""/>
</p:tagLst>
</file>

<file path=ppt/tags/tag10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22.xml><?xml version="1.0" encoding="utf-8"?>
<p:tagLst xmlns:p="http://schemas.openxmlformats.org/presentationml/2006/main">
  <p:tag name="KSO_WM_BEAUTIFY_FLAG" val=""/>
</p:tagLst>
</file>

<file path=ppt/tags/tag10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24.xml><?xml version="1.0" encoding="utf-8"?>
<p:tagLst xmlns:p="http://schemas.openxmlformats.org/presentationml/2006/main">
  <p:tag name="KSO_WM_BEAUTIFY_FLAG" val=""/>
</p:tagLst>
</file>

<file path=ppt/tags/tag10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26.xml><?xml version="1.0" encoding="utf-8"?>
<p:tagLst xmlns:p="http://schemas.openxmlformats.org/presentationml/2006/main">
  <p:tag name="KSO_WM_BEAUTIFY_FLAG" val=""/>
</p:tagLst>
</file>

<file path=ppt/tags/tag1027.xml><?xml version="1.0" encoding="utf-8"?>
<p:tagLst xmlns:p="http://schemas.openxmlformats.org/presentationml/2006/main">
  <p:tag name="KSO_WM_BEAUTIFY_FLAG" val=""/>
</p:tagLst>
</file>

<file path=ppt/tags/tag1028.xml><?xml version="1.0" encoding="utf-8"?>
<p:tagLst xmlns:p="http://schemas.openxmlformats.org/presentationml/2006/main">
  <p:tag name="KSO_WM_BEAUTIFY_FLAG" val=""/>
</p:tagLst>
</file>

<file path=ppt/tags/tag10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3.xml><?xml version="1.0" encoding="utf-8"?>
<p:tagLst xmlns:p="http://schemas.openxmlformats.org/presentationml/2006/main">
  <p:tag name="KSO_WM_BEAUTIFY_FLAG" val=""/>
</p:tagLst>
</file>

<file path=ppt/tags/tag1030.xml><?xml version="1.0" encoding="utf-8"?>
<p:tagLst xmlns:p="http://schemas.openxmlformats.org/presentationml/2006/main">
  <p:tag name="KSO_WM_BEAUTIFY_FLAG" val=""/>
</p:tagLst>
</file>

<file path=ppt/tags/tag1031.xml><?xml version="1.0" encoding="utf-8"?>
<p:tagLst xmlns:p="http://schemas.openxmlformats.org/presentationml/2006/main">
  <p:tag name="KSO_WM_BEAUTIFY_FLAG" val=""/>
</p:tagLst>
</file>

<file path=ppt/tags/tag1032.xml><?xml version="1.0" encoding="utf-8"?>
<p:tagLst xmlns:p="http://schemas.openxmlformats.org/presentationml/2006/main">
  <p:tag name="KSO_WM_BEAUTIFY_FLAG" val=""/>
</p:tagLst>
</file>

<file path=ppt/tags/tag1033.xml><?xml version="1.0" encoding="utf-8"?>
<p:tagLst xmlns:p="http://schemas.openxmlformats.org/presentationml/2006/main">
  <p:tag name="KSO_WM_BEAUTIFY_FLAG" val=""/>
</p:tagLst>
</file>

<file path=ppt/tags/tag10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35.xml><?xml version="1.0" encoding="utf-8"?>
<p:tagLst xmlns:p="http://schemas.openxmlformats.org/presentationml/2006/main">
  <p:tag name="KSO_WM_BEAUTIFY_FLAG" val=""/>
</p:tagLst>
</file>

<file path=ppt/tags/tag1036.xml><?xml version="1.0" encoding="utf-8"?>
<p:tagLst xmlns:p="http://schemas.openxmlformats.org/presentationml/2006/main">
  <p:tag name="KSO_WM_BEAUTIFY_FLAG" val=""/>
</p:tagLst>
</file>

<file path=ppt/tags/tag1037.xml><?xml version="1.0" encoding="utf-8"?>
<p:tagLst xmlns:p="http://schemas.openxmlformats.org/presentationml/2006/main">
  <p:tag name="KSO_WM_BEAUTIFY_FLAG" val=""/>
</p:tagLst>
</file>

<file path=ppt/tags/tag1038.xml><?xml version="1.0" encoding="utf-8"?>
<p:tagLst xmlns:p="http://schemas.openxmlformats.org/presentationml/2006/main">
  <p:tag name="KSO_WM_BEAUTIFY_FLAG" val=""/>
</p:tagLst>
</file>

<file path=ppt/tags/tag1039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40.xml><?xml version="1.0" encoding="utf-8"?>
<p:tagLst xmlns:p="http://schemas.openxmlformats.org/presentationml/2006/main">
  <p:tag name="KSO_WM_BEAUTIFY_FLAG" val=""/>
</p:tagLst>
</file>

<file path=ppt/tags/tag10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42.xml><?xml version="1.0" encoding="utf-8"?>
<p:tagLst xmlns:p="http://schemas.openxmlformats.org/presentationml/2006/main">
  <p:tag name="KSO_WM_BEAUTIFY_FLAG" val=""/>
</p:tagLst>
</file>

<file path=ppt/tags/tag1043.xml><?xml version="1.0" encoding="utf-8"?>
<p:tagLst xmlns:p="http://schemas.openxmlformats.org/presentationml/2006/main">
  <p:tag name="KSO_WM_BEAUTIFY_FLAG" val=""/>
</p:tagLst>
</file>

<file path=ppt/tags/tag1044.xml><?xml version="1.0" encoding="utf-8"?>
<p:tagLst xmlns:p="http://schemas.openxmlformats.org/presentationml/2006/main">
  <p:tag name="KSO_WM_BEAUTIFY_FLAG" val=""/>
</p:tagLst>
</file>

<file path=ppt/tags/tag1045.xml><?xml version="1.0" encoding="utf-8"?>
<p:tagLst xmlns:p="http://schemas.openxmlformats.org/presentationml/2006/main">
  <p:tag name="KSO_WM_BEAUTIFY_FLAG" val=""/>
</p:tagLst>
</file>

<file path=ppt/tags/tag1046.xml><?xml version="1.0" encoding="utf-8"?>
<p:tagLst xmlns:p="http://schemas.openxmlformats.org/presentationml/2006/main">
  <p:tag name="KSO_WM_BEAUTIFY_FLAG" val=""/>
</p:tagLst>
</file>

<file path=ppt/tags/tag10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48.xml><?xml version="1.0" encoding="utf-8"?>
<p:tagLst xmlns:p="http://schemas.openxmlformats.org/presentationml/2006/main">
  <p:tag name="KSO_WM_BEAUTIFY_FLAG" val=""/>
</p:tagLst>
</file>

<file path=ppt/tags/tag1049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50.xml><?xml version="1.0" encoding="utf-8"?>
<p:tagLst xmlns:p="http://schemas.openxmlformats.org/presentationml/2006/main">
  <p:tag name="KSO_WM_BEAUTIFY_FLAG" val=""/>
</p:tagLst>
</file>

<file path=ppt/tags/tag1051.xml><?xml version="1.0" encoding="utf-8"?>
<p:tagLst xmlns:p="http://schemas.openxmlformats.org/presentationml/2006/main">
  <p:tag name="KSO_WM_BEAUTIFY_FLAG" val=""/>
</p:tagLst>
</file>

<file path=ppt/tags/tag1052.xml><?xml version="1.0" encoding="utf-8"?>
<p:tagLst xmlns:p="http://schemas.openxmlformats.org/presentationml/2006/main">
  <p:tag name="KSO_WM_BEAUTIFY_FLAG" val=""/>
</p:tagLst>
</file>

<file path=ppt/tags/tag10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54.xml><?xml version="1.0" encoding="utf-8"?>
<p:tagLst xmlns:p="http://schemas.openxmlformats.org/presentationml/2006/main">
  <p:tag name="KSO_WM_BEAUTIFY_FLAG" val=""/>
</p:tagLst>
</file>

<file path=ppt/tags/tag1055.xml><?xml version="1.0" encoding="utf-8"?>
<p:tagLst xmlns:p="http://schemas.openxmlformats.org/presentationml/2006/main">
  <p:tag name="KSO_WM_BEAUTIFY_FLAG" val=""/>
</p:tagLst>
</file>

<file path=ppt/tags/tag1056.xml><?xml version="1.0" encoding="utf-8"?>
<p:tagLst xmlns:p="http://schemas.openxmlformats.org/presentationml/2006/main">
  <p:tag name="KSO_WM_BEAUTIFY_FLAG" val=""/>
</p:tagLst>
</file>

<file path=ppt/tags/tag1057.xml><?xml version="1.0" encoding="utf-8"?>
<p:tagLst xmlns:p="http://schemas.openxmlformats.org/presentationml/2006/main">
  <p:tag name="KSO_WM_BEAUTIFY_FLAG" val=""/>
</p:tagLst>
</file>

<file path=ppt/tags/tag1058.xml><?xml version="1.0" encoding="utf-8"?>
<p:tagLst xmlns:p="http://schemas.openxmlformats.org/presentationml/2006/main">
  <p:tag name="KSO_WM_BEAUTIFY_FLAG" val=""/>
</p:tagLst>
</file>

<file path=ppt/tags/tag10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6.xml><?xml version="1.0" encoding="utf-8"?>
<p:tagLst xmlns:p="http://schemas.openxmlformats.org/presentationml/2006/main">
  <p:tag name="KSO_WM_BEAUTIFY_FLAG" val=""/>
</p:tagLst>
</file>

<file path=ppt/tags/tag1060.xml><?xml version="1.0" encoding="utf-8"?>
<p:tagLst xmlns:p="http://schemas.openxmlformats.org/presentationml/2006/main">
  <p:tag name="KSO_WM_BEAUTIFY_FLAG" val=""/>
</p:tagLst>
</file>

<file path=ppt/tags/tag1061.xml><?xml version="1.0" encoding="utf-8"?>
<p:tagLst xmlns:p="http://schemas.openxmlformats.org/presentationml/2006/main">
  <p:tag name="KSO_WM_BEAUTIFY_FLAG" val=""/>
</p:tagLst>
</file>

<file path=ppt/tags/tag1062.xml><?xml version="1.0" encoding="utf-8"?>
<p:tagLst xmlns:p="http://schemas.openxmlformats.org/presentationml/2006/main">
  <p:tag name="KSO_WM_BEAUTIFY_FLAG" val=""/>
</p:tagLst>
</file>

<file path=ppt/tags/tag1063.xml><?xml version="1.0" encoding="utf-8"?>
<p:tagLst xmlns:p="http://schemas.openxmlformats.org/presentationml/2006/main">
  <p:tag name="KSO_WM_BEAUTIFY_FLAG" val=""/>
</p:tagLst>
</file>

<file path=ppt/tags/tag1064.xml><?xml version="1.0" encoding="utf-8"?>
<p:tagLst xmlns:p="http://schemas.openxmlformats.org/presentationml/2006/main">
  <p:tag name="KSO_WM_BEAUTIFY_FLAG" val=""/>
</p:tagLst>
</file>

<file path=ppt/tags/tag10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66.xml><?xml version="1.0" encoding="utf-8"?>
<p:tagLst xmlns:p="http://schemas.openxmlformats.org/presentationml/2006/main">
  <p:tag name="KSO_WM_BEAUTIFY_FLAG" val=""/>
</p:tagLst>
</file>

<file path=ppt/tags/tag1067.xml><?xml version="1.0" encoding="utf-8"?>
<p:tagLst xmlns:p="http://schemas.openxmlformats.org/presentationml/2006/main">
  <p:tag name="KSO_WM_BEAUTIFY_FLAG" val=""/>
</p:tagLst>
</file>

<file path=ppt/tags/tag1068.xml><?xml version="1.0" encoding="utf-8"?>
<p:tagLst xmlns:p="http://schemas.openxmlformats.org/presentationml/2006/main">
  <p:tag name="KSO_WM_BEAUTIFY_FLAG" val=""/>
</p:tagLst>
</file>

<file path=ppt/tags/tag1069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71.xml><?xml version="1.0" encoding="utf-8"?>
<p:tagLst xmlns:p="http://schemas.openxmlformats.org/presentationml/2006/main">
  <p:tag name="KSO_WM_BEAUTIFY_FLAG" val=""/>
</p:tagLst>
</file>

<file path=ppt/tags/tag1072.xml><?xml version="1.0" encoding="utf-8"?>
<p:tagLst xmlns:p="http://schemas.openxmlformats.org/presentationml/2006/main">
  <p:tag name="KSO_WM_BEAUTIFY_FLAG" val=""/>
</p:tagLst>
</file>

<file path=ppt/tags/tag10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74.xml><?xml version="1.0" encoding="utf-8"?>
<p:tagLst xmlns:p="http://schemas.openxmlformats.org/presentationml/2006/main">
  <p:tag name="KSO_WM_BEAUTIFY_FLAG" val=""/>
</p:tagLst>
</file>

<file path=ppt/tags/tag1075.xml><?xml version="1.0" encoding="utf-8"?>
<p:tagLst xmlns:p="http://schemas.openxmlformats.org/presentationml/2006/main">
  <p:tag name="KSO_WM_BEAUTIFY_FLAG" val=""/>
</p:tagLst>
</file>

<file path=ppt/tags/tag10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77.xml><?xml version="1.0" encoding="utf-8"?>
<p:tagLst xmlns:p="http://schemas.openxmlformats.org/presentationml/2006/main">
  <p:tag name="KSO_WM_BEAUTIFY_FLAG" val=""/>
</p:tagLst>
</file>

<file path=ppt/tags/tag1078.xml><?xml version="1.0" encoding="utf-8"?>
<p:tagLst xmlns:p="http://schemas.openxmlformats.org/presentationml/2006/main">
  <p:tag name="KSO_WM_BEAUTIFY_FLAG" val=""/>
</p:tagLst>
</file>

<file path=ppt/tags/tag1079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81.xml><?xml version="1.0" encoding="utf-8"?>
<p:tagLst xmlns:p="http://schemas.openxmlformats.org/presentationml/2006/main">
  <p:tag name="KSO_WM_BEAUTIFY_FLAG" val=""/>
</p:tagLst>
</file>

<file path=ppt/tags/tag1082.xml><?xml version="1.0" encoding="utf-8"?>
<p:tagLst xmlns:p="http://schemas.openxmlformats.org/presentationml/2006/main">
  <p:tag name="KSO_WM_BEAUTIFY_FLAG" val=""/>
</p:tagLst>
</file>

<file path=ppt/tags/tag10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84.xml><?xml version="1.0" encoding="utf-8"?>
<p:tagLst xmlns:p="http://schemas.openxmlformats.org/presentationml/2006/main">
  <p:tag name="KSO_WM_BEAUTIFY_FLAG" val=""/>
</p:tagLst>
</file>

<file path=ppt/tags/tag1085.xml><?xml version="1.0" encoding="utf-8"?>
<p:tagLst xmlns:p="http://schemas.openxmlformats.org/presentationml/2006/main">
  <p:tag name="KSO_WM_BEAUTIFY_FLAG" val=""/>
</p:tagLst>
</file>

<file path=ppt/tags/tag10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87.xml><?xml version="1.0" encoding="utf-8"?>
<p:tagLst xmlns:p="http://schemas.openxmlformats.org/presentationml/2006/main">
  <p:tag name="KSO_WM_BEAUTIFY_FLAG" val=""/>
</p:tagLst>
</file>

<file path=ppt/tags/tag1088.xml><?xml version="1.0" encoding="utf-8"?>
<p:tagLst xmlns:p="http://schemas.openxmlformats.org/presentationml/2006/main">
  <p:tag name="KSO_WM_BEAUTIFY_FLAG" val=""/>
</p:tagLst>
</file>

<file path=ppt/tags/tag10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9.xml><?xml version="1.0" encoding="utf-8"?>
<p:tagLst xmlns:p="http://schemas.openxmlformats.org/presentationml/2006/main">
  <p:tag name="KSO_WM_BEAUTIFY_FLAG" val=""/>
</p:tagLst>
</file>

<file path=ppt/tags/tag1090.xml><?xml version="1.0" encoding="utf-8"?>
<p:tagLst xmlns:p="http://schemas.openxmlformats.org/presentationml/2006/main">
  <p:tag name="KSO_WM_BEAUTIFY_FLAG" val=""/>
</p:tagLst>
</file>

<file path=ppt/tags/tag1091.xml><?xml version="1.0" encoding="utf-8"?>
<p:tagLst xmlns:p="http://schemas.openxmlformats.org/presentationml/2006/main">
  <p:tag name="KSO_WM_BEAUTIFY_FLAG" val=""/>
</p:tagLst>
</file>

<file path=ppt/tags/tag1092.xml><?xml version="1.0" encoding="utf-8"?>
<p:tagLst xmlns:p="http://schemas.openxmlformats.org/presentationml/2006/main">
  <p:tag name="KSO_WM_BEAUTIFY_FLAG" val=""/>
</p:tagLst>
</file>

<file path=ppt/tags/tag10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94.xml><?xml version="1.0" encoding="utf-8"?>
<p:tagLst xmlns:p="http://schemas.openxmlformats.org/presentationml/2006/main">
  <p:tag name="KSO_WM_BEAUTIFY_FLAG" val=""/>
</p:tagLst>
</file>

<file path=ppt/tags/tag1095.xml><?xml version="1.0" encoding="utf-8"?>
<p:tagLst xmlns:p="http://schemas.openxmlformats.org/presentationml/2006/main">
  <p:tag name="KSO_WM_BEAUTIFY_FLAG" val=""/>
</p:tagLst>
</file>

<file path=ppt/tags/tag1096.xml><?xml version="1.0" encoding="utf-8"?>
<p:tagLst xmlns:p="http://schemas.openxmlformats.org/presentationml/2006/main">
  <p:tag name="KSO_WM_BEAUTIFY_FLAG" val=""/>
</p:tagLst>
</file>

<file path=ppt/tags/tag10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98.xml><?xml version="1.0" encoding="utf-8"?>
<p:tagLst xmlns:p="http://schemas.openxmlformats.org/presentationml/2006/main">
  <p:tag name="KSO_WM_BEAUTIFY_FLAG" val=""/>
</p:tagLst>
</file>

<file path=ppt/tags/tag109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01.xml><?xml version="1.0" encoding="utf-8"?>
<p:tagLst xmlns:p="http://schemas.openxmlformats.org/presentationml/2006/main">
  <p:tag name="KSO_WM_BEAUTIFY_FLAG" val=""/>
</p:tagLst>
</file>

<file path=ppt/tags/tag1102.xml><?xml version="1.0" encoding="utf-8"?>
<p:tagLst xmlns:p="http://schemas.openxmlformats.org/presentationml/2006/main">
  <p:tag name="KSO_WM_BEAUTIFY_FLAG" val=""/>
</p:tagLst>
</file>

<file path=ppt/tags/tag1103.xml><?xml version="1.0" encoding="utf-8"?>
<p:tagLst xmlns:p="http://schemas.openxmlformats.org/presentationml/2006/main">
  <p:tag name="KSO_WM_BEAUTIFY_FLAG" val=""/>
</p:tagLst>
</file>

<file path=ppt/tags/tag1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05.xml><?xml version="1.0" encoding="utf-8"?>
<p:tagLst xmlns:p="http://schemas.openxmlformats.org/presentationml/2006/main">
  <p:tag name="KSO_WM_BEAUTIFY_FLAG" val=""/>
</p:tagLst>
</file>

<file path=ppt/tags/tag1106.xml><?xml version="1.0" encoding="utf-8"?>
<p:tagLst xmlns:p="http://schemas.openxmlformats.org/presentationml/2006/main">
  <p:tag name="KSO_WM_BEAUTIFY_FLAG" val=""/>
</p:tagLst>
</file>

<file path=ppt/tags/tag1107.xml><?xml version="1.0" encoding="utf-8"?>
<p:tagLst xmlns:p="http://schemas.openxmlformats.org/presentationml/2006/main">
  <p:tag name="KSO_WM_BEAUTIFY_FLAG" val=""/>
</p:tagLst>
</file>

<file path=ppt/tags/tag1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09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10.xml><?xml version="1.0" encoding="utf-8"?>
<p:tagLst xmlns:p="http://schemas.openxmlformats.org/presentationml/2006/main">
  <p:tag name="KSO_WM_BEAUTIFY_FLAG" val=""/>
</p:tagLst>
</file>

<file path=ppt/tags/tag1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12.xml><?xml version="1.0" encoding="utf-8"?>
<p:tagLst xmlns:p="http://schemas.openxmlformats.org/presentationml/2006/main">
  <p:tag name="KSO_WM_BEAUTIFY_FLAG" val=""/>
</p:tagLst>
</file>

<file path=ppt/tags/tag1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14.xml><?xml version="1.0" encoding="utf-8"?>
<p:tagLst xmlns:p="http://schemas.openxmlformats.org/presentationml/2006/main">
  <p:tag name="KSO_WM_BEAUTIFY_FLAG" val=""/>
</p:tagLst>
</file>

<file path=ppt/tags/tag1115.xml><?xml version="1.0" encoding="utf-8"?>
<p:tagLst xmlns:p="http://schemas.openxmlformats.org/presentationml/2006/main">
  <p:tag name="KSO_WM_BEAUTIFY_FLAG" val=""/>
</p:tagLst>
</file>

<file path=ppt/tags/tag1116.xml><?xml version="1.0" encoding="utf-8"?>
<p:tagLst xmlns:p="http://schemas.openxmlformats.org/presentationml/2006/main">
  <p:tag name="KSO_WM_BEAUTIFY_FLAG" val=""/>
</p:tagLst>
</file>

<file path=ppt/tags/tag1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18.xml><?xml version="1.0" encoding="utf-8"?>
<p:tagLst xmlns:p="http://schemas.openxmlformats.org/presentationml/2006/main">
  <p:tag name="KSO_WM_BEAUTIFY_FLAG" val=""/>
</p:tagLst>
</file>

<file path=ppt/tags/tag1119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21.xml><?xml version="1.0" encoding="utf-8"?>
<p:tagLst xmlns:p="http://schemas.openxmlformats.org/presentationml/2006/main">
  <p:tag name="KSO_WM_BEAUTIFY_FLAG" val=""/>
</p:tagLst>
</file>

<file path=ppt/tags/tag1122.xml><?xml version="1.0" encoding="utf-8"?>
<p:tagLst xmlns:p="http://schemas.openxmlformats.org/presentationml/2006/main">
  <p:tag name="KSO_WM_BEAUTIFY_FLAG" val=""/>
</p:tagLst>
</file>

<file path=ppt/tags/tag1123.xml><?xml version="1.0" encoding="utf-8"?>
<p:tagLst xmlns:p="http://schemas.openxmlformats.org/presentationml/2006/main">
  <p:tag name="KSO_WM_BEAUTIFY_FLAG" val=""/>
</p:tagLst>
</file>

<file path=ppt/tags/tag1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25.xml><?xml version="1.0" encoding="utf-8"?>
<p:tagLst xmlns:p="http://schemas.openxmlformats.org/presentationml/2006/main">
  <p:tag name="KSO_WM_BEAUTIFY_FLAG" val=""/>
</p:tagLst>
</file>

<file path=ppt/tags/tag1126.xml><?xml version="1.0" encoding="utf-8"?>
<p:tagLst xmlns:p="http://schemas.openxmlformats.org/presentationml/2006/main">
  <p:tag name="KSO_WM_BEAUTIFY_FLAG" val=""/>
</p:tagLst>
</file>

<file path=ppt/tags/tag1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28.xml><?xml version="1.0" encoding="utf-8"?>
<p:tagLst xmlns:p="http://schemas.openxmlformats.org/presentationml/2006/main">
  <p:tag name="KSO_WM_BEAUTIFY_FLAG" val=""/>
</p:tagLst>
</file>

<file path=ppt/tags/tag1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30.xml><?xml version="1.0" encoding="utf-8"?>
<p:tagLst xmlns:p="http://schemas.openxmlformats.org/presentationml/2006/main">
  <p:tag name="KSO_WM_BEAUTIFY_FLAG" val=""/>
</p:tagLst>
</file>

<file path=ppt/tags/tag1131.xml><?xml version="1.0" encoding="utf-8"?>
<p:tagLst xmlns:p="http://schemas.openxmlformats.org/presentationml/2006/main">
  <p:tag name="KSO_WM_BEAUTIFY_FLAG" val=""/>
</p:tagLst>
</file>

<file path=ppt/tags/tag1132.xml><?xml version="1.0" encoding="utf-8"?>
<p:tagLst xmlns:p="http://schemas.openxmlformats.org/presentationml/2006/main">
  <p:tag name="KSO_WM_BEAUTIFY_FLAG" val=""/>
</p:tagLst>
</file>

<file path=ppt/tags/tag1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4.xml><?xml version="1.0" encoding="utf-8"?>
<p:tagLst xmlns:p="http://schemas.openxmlformats.org/presentationml/2006/main">
  <p:tag name="KSO_WM_BEAUTIFY_FLAG" val=""/>
</p:tagLst>
</file>

<file path=ppt/tags/tag1135.xml><?xml version="1.0" encoding="utf-8"?>
<p:tagLst xmlns:p="http://schemas.openxmlformats.org/presentationml/2006/main">
  <p:tag name="KSO_WM_BEAUTIFY_FLAG" val=""/>
</p:tagLst>
</file>

<file path=ppt/tags/tag1136.xml><?xml version="1.0" encoding="utf-8"?>
<p:tagLst xmlns:p="http://schemas.openxmlformats.org/presentationml/2006/main">
  <p:tag name="KSO_WM_BEAUTIFY_FLAG" val=""/>
</p:tagLst>
</file>

<file path=ppt/tags/tag1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8.xml><?xml version="1.0" encoding="utf-8"?>
<p:tagLst xmlns:p="http://schemas.openxmlformats.org/presentationml/2006/main">
  <p:tag name="KSO_WM_BEAUTIFY_FLAG" val=""/>
</p:tagLst>
</file>

<file path=ppt/tags/tag1139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40.xml><?xml version="1.0" encoding="utf-8"?>
<p:tagLst xmlns:p="http://schemas.openxmlformats.org/presentationml/2006/main">
  <p:tag name="KSO_WM_BEAUTIFY_FLAG" val=""/>
</p:tagLst>
</file>

<file path=ppt/tags/tag1141.xml><?xml version="1.0" encoding="utf-8"?>
<p:tagLst xmlns:p="http://schemas.openxmlformats.org/presentationml/2006/main">
  <p:tag name="KSO_WM_BEAUTIFY_FLAG" val=""/>
</p:tagLst>
</file>

<file path=ppt/tags/tag1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43.xml><?xml version="1.0" encoding="utf-8"?>
<p:tagLst xmlns:p="http://schemas.openxmlformats.org/presentationml/2006/main">
  <p:tag name="KSO_WM_BEAUTIFY_FLAG" val=""/>
</p:tagLst>
</file>

<file path=ppt/tags/tag1144.xml><?xml version="1.0" encoding="utf-8"?>
<p:tagLst xmlns:p="http://schemas.openxmlformats.org/presentationml/2006/main">
  <p:tag name="KSO_WM_BEAUTIFY_FLAG" val=""/>
</p:tagLst>
</file>

<file path=ppt/tags/tag1145.xml><?xml version="1.0" encoding="utf-8"?>
<p:tagLst xmlns:p="http://schemas.openxmlformats.org/presentationml/2006/main">
  <p:tag name="KSO_WM_BEAUTIFY_FLAG" val=""/>
</p:tagLst>
</file>

<file path=ppt/tags/tag1146.xml><?xml version="1.0" encoding="utf-8"?>
<p:tagLst xmlns:p="http://schemas.openxmlformats.org/presentationml/2006/main">
  <p:tag name="KSO_WM_BEAUTIFY_FLAG" val=""/>
</p:tagLst>
</file>

<file path=ppt/tags/tag1147.xml><?xml version="1.0" encoding="utf-8"?>
<p:tagLst xmlns:p="http://schemas.openxmlformats.org/presentationml/2006/main">
  <p:tag name="KSO_WM_BEAUTIFY_FLAG" val=""/>
</p:tagLst>
</file>

<file path=ppt/tags/tag1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49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50.xml><?xml version="1.0" encoding="utf-8"?>
<p:tagLst xmlns:p="http://schemas.openxmlformats.org/presentationml/2006/main">
  <p:tag name="KSO_WM_BEAUTIFY_FLAG" val=""/>
</p:tagLst>
</file>

<file path=ppt/tags/tag1151.xml><?xml version="1.0" encoding="utf-8"?>
<p:tagLst xmlns:p="http://schemas.openxmlformats.org/presentationml/2006/main">
  <p:tag name="KSO_WM_BEAUTIFY_FLAG" val=""/>
</p:tagLst>
</file>

<file path=ppt/tags/tag1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53.xml><?xml version="1.0" encoding="utf-8"?>
<p:tagLst xmlns:p="http://schemas.openxmlformats.org/presentationml/2006/main">
  <p:tag name="KSO_WM_BEAUTIFY_FLAG" val=""/>
</p:tagLst>
</file>

<file path=ppt/tags/tag1154.xml><?xml version="1.0" encoding="utf-8"?>
<p:tagLst xmlns:p="http://schemas.openxmlformats.org/presentationml/2006/main">
  <p:tag name="KSO_WM_BEAUTIFY_FLAG" val=""/>
</p:tagLst>
</file>

<file path=ppt/tags/tag1155.xml><?xml version="1.0" encoding="utf-8"?>
<p:tagLst xmlns:p="http://schemas.openxmlformats.org/presentationml/2006/main">
  <p:tag name="KSO_WM_BEAUTIFY_FLAG" val=""/>
</p:tagLst>
</file>

<file path=ppt/tags/tag1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7.xml><?xml version="1.0" encoding="utf-8"?>
<p:tagLst xmlns:p="http://schemas.openxmlformats.org/presentationml/2006/main">
  <p:tag name="KSO_WM_BEAUTIFY_FLAG" val=""/>
</p:tagLst>
</file>

<file path=ppt/tags/tag1158.xml><?xml version="1.0" encoding="utf-8"?>
<p:tagLst xmlns:p="http://schemas.openxmlformats.org/presentationml/2006/main">
  <p:tag name="KSO_WM_BEAUTIFY_FLAG" val=""/>
</p:tagLst>
</file>

<file path=ppt/tags/tag1159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60.xml><?xml version="1.0" encoding="utf-8"?>
<p:tagLst xmlns:p="http://schemas.openxmlformats.org/presentationml/2006/main">
  <p:tag name="KSO_WM_BEAUTIFY_FLAG" val=""/>
</p:tagLst>
</file>

<file path=ppt/tags/tag1161.xml><?xml version="1.0" encoding="utf-8"?>
<p:tagLst xmlns:p="http://schemas.openxmlformats.org/presentationml/2006/main">
  <p:tag name="KSO_WM_BEAUTIFY_FLAG" val=""/>
</p:tagLst>
</file>

<file path=ppt/tags/tag1162.xml><?xml version="1.0" encoding="utf-8"?>
<p:tagLst xmlns:p="http://schemas.openxmlformats.org/presentationml/2006/main">
  <p:tag name="KSO_WM_BEAUTIFY_FLAG" val=""/>
</p:tagLst>
</file>

<file path=ppt/tags/tag1163.xml><?xml version="1.0" encoding="utf-8"?>
<p:tagLst xmlns:p="http://schemas.openxmlformats.org/presentationml/2006/main">
  <p:tag name="KSO_WM_BEAUTIFY_FLAG" val=""/>
</p:tagLst>
</file>

<file path=ppt/tags/tag1164.xml><?xml version="1.0" encoding="utf-8"?>
<p:tagLst xmlns:p="http://schemas.openxmlformats.org/presentationml/2006/main">
  <p:tag name="KSO_WM_BEAUTIFY_FLAG" val=""/>
</p:tagLst>
</file>

<file path=ppt/tags/tag1165.xml><?xml version="1.0" encoding="utf-8"?>
<p:tagLst xmlns:p="http://schemas.openxmlformats.org/presentationml/2006/main">
  <p:tag name="KSO_WM_BEAUTIFY_FLAG" val=""/>
</p:tagLst>
</file>

<file path=ppt/tags/tag1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67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  <p:tag name="resource_record_key" val="{&quot;70&quot;:[3314030,3312405,3315984]}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3.xml><?xml version="1.0" encoding="utf-8"?>
<p:tagLst xmlns:p="http://schemas.openxmlformats.org/presentationml/2006/main">
  <p:tag name="KSO_WM_DIAGRAM_VIRTUALLY_FRAME" val="{&quot;height&quot;:58.45,&quot;left&quot;:466.8,&quot;top&quot;:216.05,&quot;width&quot;:387.85}"/>
</p:tagLst>
</file>

<file path=ppt/tags/tag184.xml><?xml version="1.0" encoding="utf-8"?>
<p:tagLst xmlns:p="http://schemas.openxmlformats.org/presentationml/2006/main">
  <p:tag name="KSO_WM_DIAGRAM_VIRTUALLY_FRAME" val="{&quot;height&quot;:58.45,&quot;left&quot;:466.8,&quot;top&quot;:216.05,&quot;width&quot;:387.85}"/>
</p:tagLst>
</file>

<file path=ppt/tags/tag185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186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187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188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189.xml><?xml version="1.0" encoding="utf-8"?>
<p:tagLst xmlns:p="http://schemas.openxmlformats.org/presentationml/2006/main">
  <p:tag name="KSO_WM_DIAGRAM_VIRTUALLY_FRAME" val="{&quot;height&quot;:58.45,&quot;left&quot;:466.8,&quot;top&quot;:216.05,&quot;width&quot;:387.85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191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DIAGRAM_VIRTUALLY_FRAME" val="{&quot;height&quot;:58.45,&quot;left&quot;:466.8,&quot;top&quot;:216.05,&quot;width&quot;:365.25}"/>
  <p:tag name="KSO_WM_BEAUTIFY_FLAG" val=""/>
</p:tagLst>
</file>

<file path=ppt/tags/tag197.xml><?xml version="1.0" encoding="utf-8"?>
<p:tagLst xmlns:p="http://schemas.openxmlformats.org/presentationml/2006/main">
  <p:tag name="KSO_WM_DIAGRAM_VIRTUALLY_FRAME" val="{&quot;height&quot;:58.45,&quot;left&quot;:466.8,&quot;top&quot;:216.05,&quot;width&quot;:365.25}"/>
  <p:tag name="KSO_WM_BEAUTIFY_FLAG" val=""/>
</p:tagLst>
</file>

<file path=ppt/tags/tag198.xml><?xml version="1.0" encoding="utf-8"?>
<p:tagLst xmlns:p="http://schemas.openxmlformats.org/presentationml/2006/main">
  <p:tag name="KSO_WM_DIAGRAM_VIRTUALLY_FRAME" val="{&quot;height&quot;:58.45,&quot;left&quot;:466.8,&quot;top&quot;:216.05,&quot;width&quot;:365.25}"/>
  <p:tag name="KSO_WM_BEAUTIFY_FLAG" val="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1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2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2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2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2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1"/>
  <p:tag name="KSO_WM_UNIT_FILL_TYPE" val="3"/>
  <p:tag name="KSO_WM_DIAGRAM_USE_COLOR_VALUE" val="{&quot;color_scheme&quot;:1,&quot;color_type&quot;:1,&quot;theme_color_indexes&quot;:[]}"/>
</p:tagLst>
</file>

<file path=ppt/tags/tag2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2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2"/>
  <p:tag name="KSO_WM_UNIT_FILL_TYPE" val="3"/>
  <p:tag name="KSO_WM_DIAGRAM_USE_COLOR_VALUE" val="{&quot;color_scheme&quot;:1,&quot;color_type&quot;:1,&quot;theme_color_indexes&quot;:[]}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3"/>
  <p:tag name="KSO_WM_UNIT_FILL_TYPE" val="3"/>
  <p:tag name="KSO_WM_DIAGRAM_USE_COLOR_VALUE" val="{&quot;color_scheme&quot;:1,&quot;color_type&quot;:1,&quot;theme_color_indexes&quot;:[]}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4"/>
  <p:tag name="KSO_WM_UNIT_FILL_TYPE" val="3"/>
  <p:tag name="KSO_WM_DIAGRAM_USE_COLOR_VALUE" val="{&quot;color_scheme&quot;:1,&quot;color_type&quot;:1,&quot;theme_color_indexes&quot;:[]}"/>
</p:tagLst>
</file>

<file path=ppt/tags/tag2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1_1"/>
  <p:tag name="KSO_WM_UNIT_ID" val="diagram20231107_3*o_h_a*1_1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2_1"/>
  <p:tag name="KSO_WM_UNIT_ID" val="diagram20231107_3*o_h_a*1_2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3_1"/>
  <p:tag name="KSO_WM_UNIT_ID" val="diagram20231107_3*o_h_a*1_3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4_1"/>
  <p:tag name="KSO_WM_UNIT_ID" val="diagram20231107_3*o_h_a*1_4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03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4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7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4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4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4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4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1"/>
  <p:tag name="KSO_WM_UNIT_FILL_TYPE" val="3"/>
  <p:tag name="KSO_WM_DIAGRAM_USE_COLOR_VALUE" val="{&quot;color_scheme&quot;:1,&quot;color_type&quot;:1,&quot;theme_color_indexes&quot;:[]}"/>
</p:tagLst>
</file>

<file path=ppt/tags/tag4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2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2"/>
  <p:tag name="KSO_WM_UNIT_FILL_TYPE" val="3"/>
  <p:tag name="KSO_WM_DIAGRAM_USE_COLOR_VALUE" val="{&quot;color_scheme&quot;:1,&quot;color_type&quot;:1,&quot;theme_color_indexes&quot;:[]}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3"/>
  <p:tag name="KSO_WM_UNIT_FILL_TYPE" val="3"/>
  <p:tag name="KSO_WM_DIAGRAM_USE_COLOR_VALUE" val="{&quot;color_scheme&quot;:1,&quot;color_type&quot;:1,&quot;theme_color_indexes&quot;:[]}"/>
</p:tagLst>
</file>

<file path=ppt/tags/tag4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4"/>
  <p:tag name="KSO_WM_UNIT_FILL_TYPE" val="3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1_1"/>
  <p:tag name="KSO_WM_UNIT_ID" val="diagram20231107_3*o_h_a*1_1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2_1"/>
  <p:tag name="KSO_WM_UNIT_ID" val="diagram20231107_3*o_h_a*1_2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9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3_1"/>
  <p:tag name="KSO_WM_UNIT_ID" val="diagram20231107_3*o_h_a*1_3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4_1"/>
  <p:tag name="KSO_WM_UNIT_ID" val="diagram20231107_3*o_h_a*1_4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6.xml><?xml version="1.0" encoding="utf-8"?>
<p:tagLst xmlns:p="http://schemas.openxmlformats.org/presentationml/2006/main">
  <p:tag name="TABLE_ENDDRAG_ORIGIN_RECT" val="700*344"/>
  <p:tag name="TABLE_ENDDRAG_RECT" val="118*95*700*344"/>
</p:tagLst>
</file>

<file path=ppt/tags/tag5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BEAUTIFY_FLAG" val="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87.xml><?xml version="1.0" encoding="utf-8"?>
<p:tagLst xmlns:p="http://schemas.openxmlformats.org/presentationml/2006/main">
  <p:tag name="KSO_WM_BEAUTIFY_FLAG" val=""/>
</p:tagLst>
</file>

<file path=ppt/tags/tag588.xml><?xml version="1.0" encoding="utf-8"?>
<p:tagLst xmlns:p="http://schemas.openxmlformats.org/presentationml/2006/main">
  <p:tag name="KSO_WM_BEAUTIFY_FLAG" val=""/>
</p:tagLst>
</file>

<file path=ppt/tags/tag589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91.xml><?xml version="1.0" encoding="utf-8"?>
<p:tagLst xmlns:p="http://schemas.openxmlformats.org/presentationml/2006/main">
  <p:tag name="KSO_WM_BEAUTIFY_FLAG" val=""/>
</p:tagLst>
</file>

<file path=ppt/tags/tag592.xml><?xml version="1.0" encoding="utf-8"?>
<p:tagLst xmlns:p="http://schemas.openxmlformats.org/presentationml/2006/main">
  <p:tag name="KSO_WM_BEAUTIFY_FLAG" val=""/>
</p:tagLst>
</file>

<file path=ppt/tags/tag5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94.xml><?xml version="1.0" encoding="utf-8"?>
<p:tagLst xmlns:p="http://schemas.openxmlformats.org/presentationml/2006/main">
  <p:tag name="KSO_WM_BEAUTIFY_FLAG" val=""/>
</p:tagLst>
</file>

<file path=ppt/tags/tag595.xml><?xml version="1.0" encoding="utf-8"?>
<p:tagLst xmlns:p="http://schemas.openxmlformats.org/presentationml/2006/main">
  <p:tag name="KSO_WM_BEAUTIFY_FLAG" val=""/>
</p:tagLst>
</file>

<file path=ppt/tags/tag596.xml><?xml version="1.0" encoding="utf-8"?>
<p:tagLst xmlns:p="http://schemas.openxmlformats.org/presentationml/2006/main">
  <p:tag name="KSO_WM_BEAUTIFY_FLAG" val=""/>
</p:tagLst>
</file>

<file path=ppt/tags/tag5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9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BEAUTIFY_FLAG" val=""/>
</p:tagLst>
</file>

<file path=ppt/tags/tag601.xml><?xml version="1.0" encoding="utf-8"?>
<p:tagLst xmlns:p="http://schemas.openxmlformats.org/presentationml/2006/main">
  <p:tag name="KSO_WM_BEAUTIFY_FLAG" val=""/>
</p:tagLst>
</file>

<file path=ppt/tags/tag6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03.xml><?xml version="1.0" encoding="utf-8"?>
<p:tagLst xmlns:p="http://schemas.openxmlformats.org/presentationml/2006/main">
  <p:tag name="KSO_WM_BEAUTIFY_FLAG" val=""/>
</p:tagLst>
</file>

<file path=ppt/tags/tag604.xml><?xml version="1.0" encoding="utf-8"?>
<p:tagLst xmlns:p="http://schemas.openxmlformats.org/presentationml/2006/main">
  <p:tag name="KSO_WM_BEAUTIFY_FLAG" val=""/>
</p:tagLst>
</file>

<file path=ppt/tags/tag605.xml><?xml version="1.0" encoding="utf-8"?>
<p:tagLst xmlns:p="http://schemas.openxmlformats.org/presentationml/2006/main">
  <p:tag name="KSO_WM_BEAUTIFY_FLAG" val=""/>
</p:tagLst>
</file>

<file path=ppt/tags/tag6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07.xml><?xml version="1.0" encoding="utf-8"?>
<p:tagLst xmlns:p="http://schemas.openxmlformats.org/presentationml/2006/main">
  <p:tag name="KSO_WM_BEAUTIFY_FLAG" val=""/>
</p:tagLst>
</file>

<file path=ppt/tags/tag608.xml><?xml version="1.0" encoding="utf-8"?>
<p:tagLst xmlns:p="http://schemas.openxmlformats.org/presentationml/2006/main">
  <p:tag name="KSO_WM_BEAUTIFY_FLAG" val=""/>
</p:tagLst>
</file>

<file path=ppt/tags/tag609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11.xml><?xml version="1.0" encoding="utf-8"?>
<p:tagLst xmlns:p="http://schemas.openxmlformats.org/presentationml/2006/main">
  <p:tag name="KSO_WM_BEAUTIFY_FLAG" val=""/>
</p:tagLst>
</file>

<file path=ppt/tags/tag612.xml><?xml version="1.0" encoding="utf-8"?>
<p:tagLst xmlns:p="http://schemas.openxmlformats.org/presentationml/2006/main">
  <p:tag name="KSO_WM_BEAUTIFY_FLAG" val=""/>
</p:tagLst>
</file>

<file path=ppt/tags/tag6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14.xml><?xml version="1.0" encoding="utf-8"?>
<p:tagLst xmlns:p="http://schemas.openxmlformats.org/presentationml/2006/main">
  <p:tag name="KSO_WM_BEAUTIFY_FLAG" val=""/>
</p:tagLst>
</file>

<file path=ppt/tags/tag615.xml><?xml version="1.0" encoding="utf-8"?>
<p:tagLst xmlns:p="http://schemas.openxmlformats.org/presentationml/2006/main">
  <p:tag name="KSO_WM_BEAUTIFY_FLAG" val=""/>
</p:tagLst>
</file>

<file path=ppt/tags/tag6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17.xml><?xml version="1.0" encoding="utf-8"?>
<p:tagLst xmlns:p="http://schemas.openxmlformats.org/presentationml/2006/main">
  <p:tag name="KSO_WM_BEAUTIFY_FLAG" val=""/>
</p:tagLst>
</file>

<file path=ppt/tags/tag618.xml><?xml version="1.0" encoding="utf-8"?>
<p:tagLst xmlns:p="http://schemas.openxmlformats.org/presentationml/2006/main">
  <p:tag name="KSO_WM_BEAUTIFY_FLAG" val=""/>
</p:tagLst>
</file>

<file path=ppt/tags/tag619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BEAUTIFY_FLAG" val=""/>
</p:tagLst>
</file>

<file path=ppt/tags/tag6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22.xml><?xml version="1.0" encoding="utf-8"?>
<p:tagLst xmlns:p="http://schemas.openxmlformats.org/presentationml/2006/main">
  <p:tag name="KSO_WM_BEAUTIFY_FLAG" val=""/>
</p:tagLst>
</file>

<file path=ppt/tags/tag623.xml><?xml version="1.0" encoding="utf-8"?>
<p:tagLst xmlns:p="http://schemas.openxmlformats.org/presentationml/2006/main">
  <p:tag name="KSO_WM_BEAUTIFY_FLAG" val=""/>
</p:tagLst>
</file>

<file path=ppt/tags/tag6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25.xml><?xml version="1.0" encoding="utf-8"?>
<p:tagLst xmlns:p="http://schemas.openxmlformats.org/presentationml/2006/main">
  <p:tag name="KSO_WM_BEAUTIFY_FLAG" val=""/>
</p:tagLst>
</file>

<file path=ppt/tags/tag626.xml><?xml version="1.0" encoding="utf-8"?>
<p:tagLst xmlns:p="http://schemas.openxmlformats.org/presentationml/2006/main">
  <p:tag name="KSO_WM_BEAUTIFY_FLAG" val=""/>
</p:tagLst>
</file>

<file path=ppt/tags/tag6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28.xml><?xml version="1.0" encoding="utf-8"?>
<p:tagLst xmlns:p="http://schemas.openxmlformats.org/presentationml/2006/main">
  <p:tag name="KSO_WM_BEAUTIFY_FLAG" val=""/>
</p:tagLst>
</file>

<file path=ppt/tags/tag629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BEAUTIFY_FLAG" val=""/>
</p:tagLst>
</file>

<file path=ppt/tags/tag6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32.xml><?xml version="1.0" encoding="utf-8"?>
<p:tagLst xmlns:p="http://schemas.openxmlformats.org/presentationml/2006/main">
  <p:tag name="KSO_WM_BEAUTIFY_FLAG" val=""/>
</p:tagLst>
</file>

<file path=ppt/tags/tag633.xml><?xml version="1.0" encoding="utf-8"?>
<p:tagLst xmlns:p="http://schemas.openxmlformats.org/presentationml/2006/main">
  <p:tag name="KSO_WM_BEAUTIFY_FLAG" val=""/>
</p:tagLst>
</file>

<file path=ppt/tags/tag6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35.xml><?xml version="1.0" encoding="utf-8"?>
<p:tagLst xmlns:p="http://schemas.openxmlformats.org/presentationml/2006/main">
  <p:tag name="KSO_WM_BEAUTIFY_FLAG" val=""/>
</p:tagLst>
</file>

<file path=ppt/tags/tag636.xml><?xml version="1.0" encoding="utf-8"?>
<p:tagLst xmlns:p="http://schemas.openxmlformats.org/presentationml/2006/main">
  <p:tag name="KSO_WM_BEAUTIFY_FLAG" val=""/>
</p:tagLst>
</file>

<file path=ppt/tags/tag6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38.xml><?xml version="1.0" encoding="utf-8"?>
<p:tagLst xmlns:p="http://schemas.openxmlformats.org/presentationml/2006/main">
  <p:tag name="KSO_WM_BEAUTIFY_FLAG" val=""/>
</p:tagLst>
</file>

<file path=ppt/tags/tag639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BEAUTIFY_FLAG" val=""/>
</p:tagLst>
</file>

<file path=ppt/tags/tag641.xml><?xml version="1.0" encoding="utf-8"?>
<p:tagLst xmlns:p="http://schemas.openxmlformats.org/presentationml/2006/main">
  <p:tag name="KSO_WM_BEAUTIFY_FLAG" val=""/>
</p:tagLst>
</file>

<file path=ppt/tags/tag642.xml><?xml version="1.0" encoding="utf-8"?>
<p:tagLst xmlns:p="http://schemas.openxmlformats.org/presentationml/2006/main">
  <p:tag name="KSO_WM_BEAUTIFY_FLAG" val=""/>
</p:tagLst>
</file>

<file path=ppt/tags/tag643.xml><?xml version="1.0" encoding="utf-8"?>
<p:tagLst xmlns:p="http://schemas.openxmlformats.org/presentationml/2006/main">
  <p:tag name="KSO_WM_BEAUTIFY_FLAG" val=""/>
</p:tagLst>
</file>

<file path=ppt/tags/tag6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45.xml><?xml version="1.0" encoding="utf-8"?>
<p:tagLst xmlns:p="http://schemas.openxmlformats.org/presentationml/2006/main">
  <p:tag name="KSO_WM_BEAUTIFY_FLAG" val=""/>
</p:tagLst>
</file>

<file path=ppt/tags/tag646.xml><?xml version="1.0" encoding="utf-8"?>
<p:tagLst xmlns:p="http://schemas.openxmlformats.org/presentationml/2006/main">
  <p:tag name="KSO_WM_BEAUTIFY_FLAG" val=""/>
</p:tagLst>
</file>

<file path=ppt/tags/tag647.xml><?xml version="1.0" encoding="utf-8"?>
<p:tagLst xmlns:p="http://schemas.openxmlformats.org/presentationml/2006/main">
  <p:tag name="KSO_WM_BEAUTIFY_FLAG" val=""/>
</p:tagLst>
</file>

<file path=ppt/tags/tag6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49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BEAUTIFY_FLAG" val=""/>
</p:tagLst>
</file>

<file path=ppt/tags/tag651.xml><?xml version="1.0" encoding="utf-8"?>
<p:tagLst xmlns:p="http://schemas.openxmlformats.org/presentationml/2006/main">
  <p:tag name="KSO_WM_BEAUTIFY_FLAG" val=""/>
</p:tagLst>
</file>

<file path=ppt/tags/tag6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53.xml><?xml version="1.0" encoding="utf-8"?>
<p:tagLst xmlns:p="http://schemas.openxmlformats.org/presentationml/2006/main">
  <p:tag name="KSO_WM_BEAUTIFY_FLAG" val=""/>
</p:tagLst>
</file>

<file path=ppt/tags/tag654.xml><?xml version="1.0" encoding="utf-8"?>
<p:tagLst xmlns:p="http://schemas.openxmlformats.org/presentationml/2006/main">
  <p:tag name="KSO_WM_BEAUTIFY_FLAG" val=""/>
</p:tagLst>
</file>

<file path=ppt/tags/tag655.xml><?xml version="1.0" encoding="utf-8"?>
<p:tagLst xmlns:p="http://schemas.openxmlformats.org/presentationml/2006/main">
  <p:tag name="KSO_WM_BEAUTIFY_FLAG" val=""/>
</p:tagLst>
</file>

<file path=ppt/tags/tag656.xml><?xml version="1.0" encoding="utf-8"?>
<p:tagLst xmlns:p="http://schemas.openxmlformats.org/presentationml/2006/main">
  <p:tag name="KSO_WM_BEAUTIFY_FLAG" val=""/>
</p:tagLst>
</file>

<file path=ppt/tags/tag6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58.xml><?xml version="1.0" encoding="utf-8"?>
<p:tagLst xmlns:p="http://schemas.openxmlformats.org/presentationml/2006/main">
  <p:tag name="KSO_WM_BEAUTIFY_FLAG" val=""/>
</p:tagLst>
</file>

<file path=ppt/tags/tag659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KSO_WM_BEAUTIFY_FLAG" val=""/>
</p:tagLst>
</file>

<file path=ppt/tags/tag661.xml><?xml version="1.0" encoding="utf-8"?>
<p:tagLst xmlns:p="http://schemas.openxmlformats.org/presentationml/2006/main">
  <p:tag name="KSO_WM_BEAUTIFY_FLAG" val=""/>
</p:tagLst>
</file>

<file path=ppt/tags/tag662.xml><?xml version="1.0" encoding="utf-8"?>
<p:tagLst xmlns:p="http://schemas.openxmlformats.org/presentationml/2006/main">
  <p:tag name="KSO_WM_BEAUTIFY_FLAG" val=""/>
</p:tagLst>
</file>

<file path=ppt/tags/tag663.xml><?xml version="1.0" encoding="utf-8"?>
<p:tagLst xmlns:p="http://schemas.openxmlformats.org/presentationml/2006/main">
  <p:tag name="KSO_WM_BEAUTIFY_FLAG" val=""/>
</p:tagLst>
</file>

<file path=ppt/tags/tag664.xml><?xml version="1.0" encoding="utf-8"?>
<p:tagLst xmlns:p="http://schemas.openxmlformats.org/presentationml/2006/main">
  <p:tag name="KSO_WM_BEAUTIFY_FLAG" val=""/>
</p:tagLst>
</file>

<file path=ppt/tags/tag665.xml><?xml version="1.0" encoding="utf-8"?>
<p:tagLst xmlns:p="http://schemas.openxmlformats.org/presentationml/2006/main">
  <p:tag name="KSO_WM_BEAUTIFY_FLAG" val=""/>
</p:tagLst>
</file>

<file path=ppt/tags/tag6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7.xml><?xml version="1.0" encoding="utf-8"?>
<p:tagLst xmlns:p="http://schemas.openxmlformats.org/presentationml/2006/main">
  <p:tag name="KSO_WM_BEAUTIFY_FLAG" val=""/>
</p:tagLst>
</file>

<file path=ppt/tags/tag668.xml><?xml version="1.0" encoding="utf-8"?>
<p:tagLst xmlns:p="http://schemas.openxmlformats.org/presentationml/2006/main">
  <p:tag name="KSO_WM_BEAUTIFY_FLAG" val=""/>
</p:tagLst>
</file>

<file path=ppt/tags/tag669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0.xml><?xml version="1.0" encoding="utf-8"?>
<p:tagLst xmlns:p="http://schemas.openxmlformats.org/presentationml/2006/main">
  <p:tag name="KSO_WM_BEAUTIFY_FLAG" val=""/>
</p:tagLst>
</file>

<file path=ppt/tags/tag671.xml><?xml version="1.0" encoding="utf-8"?>
<p:tagLst xmlns:p="http://schemas.openxmlformats.org/presentationml/2006/main">
  <p:tag name="KSO_WM_BEAUTIFY_FLAG" val=""/>
</p:tagLst>
</file>

<file path=ppt/tags/tag6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73.xml><?xml version="1.0" encoding="utf-8"?>
<p:tagLst xmlns:p="http://schemas.openxmlformats.org/presentationml/2006/main">
  <p:tag name="KSO_WM_BEAUTIFY_FLAG" val=""/>
</p:tagLst>
</file>

<file path=ppt/tags/tag674.xml><?xml version="1.0" encoding="utf-8"?>
<p:tagLst xmlns:p="http://schemas.openxmlformats.org/presentationml/2006/main">
  <p:tag name="KSO_WM_BEAUTIFY_FLAG" val=""/>
</p:tagLst>
</file>

<file path=ppt/tags/tag675.xml><?xml version="1.0" encoding="utf-8"?>
<p:tagLst xmlns:p="http://schemas.openxmlformats.org/presentationml/2006/main">
  <p:tag name="KSO_WM_BEAUTIFY_FLAG" val=""/>
</p:tagLst>
</file>

<file path=ppt/tags/tag676.xml><?xml version="1.0" encoding="utf-8"?>
<p:tagLst xmlns:p="http://schemas.openxmlformats.org/presentationml/2006/main">
  <p:tag name="KSO_WM_BEAUTIFY_FLAG" val=""/>
</p:tagLst>
</file>

<file path=ppt/tags/tag6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78.xml><?xml version="1.0" encoding="utf-8"?>
<p:tagLst xmlns:p="http://schemas.openxmlformats.org/presentationml/2006/main">
  <p:tag name="KSO_WM_BEAUTIFY_FLAG" val=""/>
</p:tagLst>
</file>

<file path=ppt/tags/tag679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81.xml><?xml version="1.0" encoding="utf-8"?>
<p:tagLst xmlns:p="http://schemas.openxmlformats.org/presentationml/2006/main">
  <p:tag name="KSO_WM_BEAUTIFY_FLAG" val=""/>
</p:tagLst>
</file>

<file path=ppt/tags/tag682.xml><?xml version="1.0" encoding="utf-8"?>
<p:tagLst xmlns:p="http://schemas.openxmlformats.org/presentationml/2006/main">
  <p:tag name="KSO_WM_BEAUTIFY_FLAG" val=""/>
</p:tagLst>
</file>

<file path=ppt/tags/tag6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84.xml><?xml version="1.0" encoding="utf-8"?>
<p:tagLst xmlns:p="http://schemas.openxmlformats.org/presentationml/2006/main">
  <p:tag name="KSO_WM_BEAUTIFY_FLAG" val=""/>
</p:tagLst>
</file>

<file path=ppt/tags/tag685.xml><?xml version="1.0" encoding="utf-8"?>
<p:tagLst xmlns:p="http://schemas.openxmlformats.org/presentationml/2006/main">
  <p:tag name="KSO_WM_BEAUTIFY_FLAG" val=""/>
</p:tagLst>
</file>

<file path=ppt/tags/tag6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87.xml><?xml version="1.0" encoding="utf-8"?>
<p:tagLst xmlns:p="http://schemas.openxmlformats.org/presentationml/2006/main">
  <p:tag name="KSO_WM_BEAUTIFY_FLAG" val=""/>
</p:tagLst>
</file>

<file path=ppt/tags/tag688.xml><?xml version="1.0" encoding="utf-8"?>
<p:tagLst xmlns:p="http://schemas.openxmlformats.org/presentationml/2006/main">
  <p:tag name="KSO_WM_BEAUTIFY_FLAG" val=""/>
</p:tagLst>
</file>

<file path=ppt/tags/tag689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1.xml><?xml version="1.0" encoding="utf-8"?>
<p:tagLst xmlns:p="http://schemas.openxmlformats.org/presentationml/2006/main">
  <p:tag name="KSO_WM_BEAUTIFY_FLAG" val=""/>
</p:tagLst>
</file>

<file path=ppt/tags/tag692.xml><?xml version="1.0" encoding="utf-8"?>
<p:tagLst xmlns:p="http://schemas.openxmlformats.org/presentationml/2006/main">
  <p:tag name="KSO_WM_BEAUTIFY_FLAG" val=""/>
</p:tagLst>
</file>

<file path=ppt/tags/tag6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4.xml><?xml version="1.0" encoding="utf-8"?>
<p:tagLst xmlns:p="http://schemas.openxmlformats.org/presentationml/2006/main">
  <p:tag name="KSO_WM_BEAUTIFY_FLAG" val=""/>
</p:tagLst>
</file>

<file path=ppt/tags/tag6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6.xml><?xml version="1.0" encoding="utf-8"?>
<p:tagLst xmlns:p="http://schemas.openxmlformats.org/presentationml/2006/main">
  <p:tag name="KSO_WM_BEAUTIFY_FLAG" val=""/>
</p:tagLst>
</file>

<file path=ppt/tags/tag6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3_2*m_h_i*1_1_1"/>
  <p:tag name="KSO_WM_TEMPLATE_CATEGORY" val="diagram"/>
  <p:tag name="KSO_WM_TEMPLATE_INDEX" val="20230943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1_1"/>
  <p:tag name="KSO_WM_DIAGRAM_MAX_ITEMCNT" val="6"/>
  <p:tag name="KSO_WM_DIAGRAM_MIN_ITEMCNT" val="2"/>
  <p:tag name="KSO_WM_DIAGRAM_VIRTUALLY_FRAME" val="{&quot;height&quot;:352.75,&quot;width&quot;:833.6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2,&quot;pos&quot;:1,&quot;rgb&quot;:&quot;#376fff&quot;,&quot;transparency&quot;: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0943_2*m_h_a*1_1_1"/>
  <p:tag name="KSO_WM_TEMPLATE_CATEGORY" val="diagram"/>
  <p:tag name="KSO_WM_TEMPLATE_INDEX" val="20230943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352.75,&quot;width&quot;:833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3_2*m_h_i*1_3_4"/>
  <p:tag name="KSO_WM_TEMPLATE_CATEGORY" val="diagram"/>
  <p:tag name="KSO_WM_TEMPLATE_INDEX" val="20230943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3_4"/>
  <p:tag name="KSO_WM_DIAGRAM_MAX_ITEMCNT" val="6"/>
  <p:tag name="KSO_WM_DIAGRAM_MIN_ITEMCNT" val="2"/>
  <p:tag name="KSO_WM_DIAGRAM_VIRTUALLY_FRAME" val="{&quot;height&quot;:352.75,&quot;width&quot;:833.65}"/>
  <p:tag name="KSO_WM_DIAGRAM_COLOR_MATCH_VALUE" val="{&quot;shape&quot;:{&quot;fill&quot;:{&quot;solid&quot;:{&quot;brightness&quot;:0.349999994039535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3_2*m_h_i*1_3_1"/>
  <p:tag name="KSO_WM_TEMPLATE_CATEGORY" val="diagram"/>
  <p:tag name="KSO_WM_TEMPLATE_INDEX" val="20230943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3_1"/>
  <p:tag name="KSO_WM_UNIT_FILL_FORE_SCHEMECOLOR_INDEX" val="5"/>
  <p:tag name="KSO_WM_DIAGRAM_MAX_ITEMCNT" val="6"/>
  <p:tag name="KSO_WM_DIAGRAM_MIN_ITEMCNT" val="2"/>
  <p:tag name="KSO_WM_DIAGRAM_VIRTUALLY_FRAME" val="{&quot;height&quot;:352.75,&quot;width&quot;:833.65}"/>
  <p:tag name="KSO_WM_DIAGRAM_COLOR_MATCH_VALUE" val="{&quot;shape&quot;:{&quot;fill&quot;:{&quot;gradient&quot;:[{&quot;brightness&quot;:0,&quot;colorType&quot;:1,&quot;foreColorIndex&quot;:5,&quot;pos&quot;:0.38999998569488525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3_2*m_h_i*1_2_3"/>
  <p:tag name="KSO_WM_TEMPLATE_CATEGORY" val="diagram"/>
  <p:tag name="KSO_WM_TEMPLATE_INDEX" val="20230943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2_3"/>
  <p:tag name="KSO_WM_DIAGRAM_MAX_ITEMCNT" val="6"/>
  <p:tag name="KSO_WM_DIAGRAM_MIN_ITEMCNT" val="2"/>
  <p:tag name="KSO_WM_DIAGRAM_VIRTUALLY_FRAME" val="{&quot;height&quot;:352.75,&quot;width&quot;:833.65}"/>
  <p:tag name="KSO_WM_DIAGRAM_COLOR_MATCH_VALUE" val="{&quot;shape&quot;:{&quot;fill&quot;:{&quot;solid&quot;:{&quot;brightness&quot;:0.349999994039535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3_2*m_h_i*1_1_2"/>
  <p:tag name="KSO_WM_TEMPLATE_CATEGORY" val="diagram"/>
  <p:tag name="KSO_WM_TEMPLATE_INDEX" val="20230943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1_2"/>
  <p:tag name="KSO_WM_UNIT_PRESET_TEXT" val="01"/>
  <p:tag name="KSO_WM_UNIT_FILL_FORE_SCHEMECOLOR_INDEX" val="5"/>
  <p:tag name="KSO_WM_DIAGRAM_MAX_ITEMCNT" val="6"/>
  <p:tag name="KSO_WM_DIAGRAM_MIN_ITEMCNT" val="2"/>
  <p:tag name="KSO_WM_DIAGRAM_VIRTUALLY_FRAME" val="{&quot;height&quot;:352.75,&quot;width&quot;:833.65}"/>
  <p:tag name="KSO_WM_DIAGRAM_COLOR_MATCH_VALUE" val="{&quot;shape&quot;:{&quot;fill&quot;:{&quot;gradient&quot;:[{&quot;brightness&quot;:0,&quot;colorType&quot;:1,&quot;foreColorIndex&quot;:5,&quot;pos&quot;:0.38999998569488525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3_2*m_h_i*1_2_1"/>
  <p:tag name="KSO_WM_TEMPLATE_CATEGORY" val="diagram"/>
  <p:tag name="KSO_WM_TEMPLATE_INDEX" val="20230943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2_1"/>
  <p:tag name="KSO_WM_UNIT_PRESET_TEXT" val="02"/>
  <p:tag name="KSO_WM_UNIT_FILL_FORE_SCHEMECOLOR_INDEX" val="8"/>
  <p:tag name="KSO_WM_DIAGRAM_MAX_ITEMCNT" val="6"/>
  <p:tag name="KSO_WM_DIAGRAM_MIN_ITEMCNT" val="2"/>
  <p:tag name="KSO_WM_DIAGRAM_VIRTUALLY_FRAME" val="{&quot;height&quot;:352.75,&quot;width&quot;:833.65}"/>
  <p:tag name="KSO_WM_DIAGRAM_COLOR_MATCH_VALUE" val="{&quot;shape&quot;:{&quot;fill&quot;:{&quot;gradient&quot;:[{&quot;brightness&quot;:0,&quot;colorType&quot;:1,&quot;foreColorIndex&quot;:8,&quot;pos&quot;:0.38999998569488525,&quot;transparency&quot;:0},{&quot;brightness&quot;:0.4000000059604645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43_2*m_h_i*1_2_2"/>
  <p:tag name="KSO_WM_TEMPLATE_CATEGORY" val="diagram"/>
  <p:tag name="KSO_WM_TEMPLATE_INDEX" val="20230943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2_2"/>
  <p:tag name="KSO_WM_DIAGRAM_MAX_ITEMCNT" val="6"/>
  <p:tag name="KSO_WM_DIAGRAM_MIN_ITEMCNT" val="2"/>
  <p:tag name="KSO_WM_DIAGRAM_VIRTUALLY_FRAME" val="{&quot;height&quot;:352.75,&quot;width&quot;:833.6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1,&quot;foreColorIndex&quot;:8,&quot;pos&quot;:1,&quot;transparency&quot;:1},{&quot;brightness&quot;:0,&quot;colorType&quot;:1,&quot;foreColorIndex&quot;:8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7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0943_2*m_h_a*1_2_1"/>
  <p:tag name="KSO_WM_TEMPLATE_CATEGORY" val="diagram"/>
  <p:tag name="KSO_WM_TEMPLATE_INDEX" val="20230943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添加标题"/>
  <p:tag name="KSO_WM_UNIT_TEXT_FILL_FORE_SCHEMECOLOR_INDEX" val="8"/>
  <p:tag name="KSO_WM_DIAGRAM_MAX_ITEMCNT" val="6"/>
  <p:tag name="KSO_WM_DIAGRAM_MIN_ITEMCNT" val="2"/>
  <p:tag name="KSO_WM_DIAGRAM_VIRTUALLY_FRAME" val="{&quot;height&quot;:352.75,&quot;width&quot;:833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m_h_i"/>
  <p:tag name="KSO_WM_UNIT_INDEX" val="1_3_2"/>
  <p:tag name="KSO_WM_UNIT_ID" val="diagram20230943_2*m_h_i*1_3_2"/>
  <p:tag name="KSO_WM_TEMPLATE_CATEGORY" val="diagram"/>
  <p:tag name="KSO_WM_TEMPLATE_INDEX" val="20230943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UNIT_PRESET_TEXT" val="03"/>
  <p:tag name="KSO_WM_DIAGRAM_MAX_ITEMCNT" val="6"/>
  <p:tag name="KSO_WM_DIAGRAM_MIN_ITEMCNT" val="2"/>
  <p:tag name="KSO_WM_DIAGRAM_VIRTUALLY_FRAME" val="{&quot;height&quot;:352.75,&quot;width&quot;:833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08.xml><?xml version="1.0" encoding="utf-8"?>
<p:tagLst xmlns:p="http://schemas.openxmlformats.org/presentationml/2006/main">
  <p:tag name="KSO_WM_BEAUTIFY_FLAG" val=""/>
</p:tagLst>
</file>

<file path=ppt/tags/tag709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1_2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1_2"/>
  <p:tag name="KSO_WM_UNIT_FILL_FORE_SCHEMECOLOR_INDEX" val="5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-0.10000000149011612,&quot;colorType&quot;:1,&quot;foreColorIndex&quot;:5,&quot;pos&quot;:1,&quot;transparency&quot;:0},{&quot;brightness&quot;:-0.10000000149011612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0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1_3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1_3"/>
  <p:tag name="KSO_WM_UNIT_FILL_FORE_SCHEMECOLOR_INDEX" val="5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0,&quot;colorType&quot;:1,&quot;foreColorIndex&quot;:5,&quot;pos&quot;:0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1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1_1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UNIT_TYPE" val="l_h_i"/>
  <p:tag name="KSO_WM_UNIT_INDEX" val="1_1_1"/>
  <p:tag name="KSO_WM_UNIT_PRESET_TEXT" val="01"/>
  <p:tag name="KSO_WM_UNIT_FILL_FORE_SCHEMECOLOR_INDEX" val="5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0.5,&quot;colorType&quot;:1,&quot;foreColorIndex&quot;:5,&quot;pos&quot;:0.20000000298023224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.25},&quot;type&quot;:1},&quot;glow&quot;:{&quot;colorType&quot;:0},&quot;line&quot;:{&quot;type&quot;:0},&quot;shadow&quot;:{&quot;brightness&quot;:0,&quot;colorType&quot;:1,&quot;foreColorIndex&quot;:5,&quot;transparency&quot;:0.5},&quot;threeD&quot;:{&quot;curvedSurface&quot;:{&quot;brightness&quot;:0,&quot;colorType&quot;:2,&quot;rgb&quot;:&quot;#000000&quot;},&quot;depth&quot;:{&quot;colorType&quot;:0}}}}"/>
</p:tagLst>
</file>

<file path=ppt/tags/tag7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55_5*l_h_a*1_1_1"/>
  <p:tag name="KSO_WM_TEMPLATE_CATEGORY" val="diagram"/>
  <p:tag name="KSO_WM_TEMPLATE_INDEX" val="20231055"/>
  <p:tag name="KSO_WM_UNIT_LAYERLEVEL" val="1_1_1"/>
  <p:tag name="KSO_WM_TAG_VERSION" val="3.0"/>
  <p:tag name="KSO_WM_BEAUTIFY_FLAG" val=""/>
  <p:tag name="KSO_WM_DIAGRAM_VERSION" val="3"/>
  <p:tag name="KSO_WM_DIAGRAM_COLOR_TRICK" val="4"/>
  <p:tag name="KSO_WM_DIAGRAM_COLOR_TEXT_CAN_REMOVE" val="n"/>
  <p:tag name="KSO_WM_DIAGRAM_GROUP_CODE" val="l1-1"/>
  <p:tag name="KSO_WM_UNIT_PRESET_TEXT" val="添加项标题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3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1_2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1_2"/>
  <p:tag name="KSO_WM_UNIT_FILL_FORE_SCHEMECOLOR_INDEX" val="5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-0.10000000149011612,&quot;colorType&quot;:1,&quot;foreColorIndex&quot;:5,&quot;pos&quot;:1,&quot;transparency&quot;:0},{&quot;brightness&quot;:-0.10000000149011612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4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1_3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1_3"/>
  <p:tag name="KSO_WM_UNIT_FILL_FORE_SCHEMECOLOR_INDEX" val="5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0,&quot;colorType&quot;:1,&quot;foreColorIndex&quot;:5,&quot;pos&quot;:0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1_1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UNIT_TYPE" val="l_h_i"/>
  <p:tag name="KSO_WM_UNIT_INDEX" val="1_1_1"/>
  <p:tag name="KSO_WM_UNIT_PRESET_TEXT" val="01"/>
  <p:tag name="KSO_WM_UNIT_FILL_FORE_SCHEMECOLOR_INDEX" val="5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0.5,&quot;colorType&quot;:1,&quot;foreColorIndex&quot;:5,&quot;pos&quot;:0.20000000298023224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.25},&quot;type&quot;:1},&quot;glow&quot;:{&quot;colorType&quot;:0},&quot;line&quot;:{&quot;type&quot;:0},&quot;shadow&quot;:{&quot;brightness&quot;:0,&quot;colorType&quot;:1,&quot;foreColorIndex&quot;:5,&quot;transparency&quot;:0.5},&quot;threeD&quot;:{&quot;curvedSurface&quot;:{&quot;brightness&quot;:0,&quot;colorType&quot;:2,&quot;rgb&quot;:&quot;#000000&quot;},&quot;depth&quot;:{&quot;colorType&quot;:0}}}}"/>
</p:tagLst>
</file>

<file path=ppt/tags/tag71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1_2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1_2"/>
  <p:tag name="KSO_WM_UNIT_FILL_FORE_SCHEMECOLOR_INDEX" val="5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-0.10000000149011612,&quot;colorType&quot;:1,&quot;foreColorIndex&quot;:5,&quot;pos&quot;:1,&quot;transparency&quot;:0},{&quot;brightness&quot;:-0.10000000149011612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1_3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1_3"/>
  <p:tag name="KSO_WM_UNIT_FILL_FORE_SCHEMECOLOR_INDEX" val="5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0,&quot;colorType&quot;:1,&quot;foreColorIndex&quot;:5,&quot;pos&quot;:0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1_1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UNIT_TYPE" val="l_h_i"/>
  <p:tag name="KSO_WM_UNIT_INDEX" val="1_1_1"/>
  <p:tag name="KSO_WM_UNIT_PRESET_TEXT" val="01"/>
  <p:tag name="KSO_WM_UNIT_FILL_FORE_SCHEMECOLOR_INDEX" val="5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0.5,&quot;colorType&quot;:1,&quot;foreColorIndex&quot;:5,&quot;pos&quot;:0.20000000298023224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.25},&quot;type&quot;:1},&quot;glow&quot;:{&quot;colorType&quot;:0},&quot;line&quot;:{&quot;type&quot;:0},&quot;shadow&quot;:{&quot;brightness&quot;:0,&quot;colorType&quot;:1,&quot;foreColorIndex&quot;:5,&quot;transparency&quot;:0.5},&quot;threeD&quot;:{&quot;curvedSurface&quot;:{&quot;brightness&quot;:0,&quot;colorType&quot;:2,&quot;rgb&quot;:&quot;#000000&quot;},&quot;depth&quot;:{&quot;colorType&quot;:0}}}}"/>
</p:tagLst>
</file>

<file path=ppt/tags/tag7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55_5*l_h_a*1_1_1"/>
  <p:tag name="KSO_WM_TEMPLATE_CATEGORY" val="diagram"/>
  <p:tag name="KSO_WM_TEMPLATE_INDEX" val="20231055"/>
  <p:tag name="KSO_WM_UNIT_LAYERLEVEL" val="1_1_1"/>
  <p:tag name="KSO_WM_TAG_VERSION" val="3.0"/>
  <p:tag name="KSO_WM_BEAUTIFY_FLAG" val=""/>
  <p:tag name="KSO_WM_DIAGRAM_VERSION" val="3"/>
  <p:tag name="KSO_WM_DIAGRAM_COLOR_TRICK" val="4"/>
  <p:tag name="KSO_WM_DIAGRAM_COLOR_TEXT_CAN_REMOVE" val="n"/>
  <p:tag name="KSO_WM_DIAGRAM_GROUP_CODE" val="l1-1"/>
  <p:tag name="KSO_WM_UNIT_PRESET_TEXT" val="添加项标题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55_5*l_h_a*1_1_1"/>
  <p:tag name="KSO_WM_TEMPLATE_CATEGORY" val="diagram"/>
  <p:tag name="KSO_WM_TEMPLATE_INDEX" val="20231055"/>
  <p:tag name="KSO_WM_UNIT_LAYERLEVEL" val="1_1_1"/>
  <p:tag name="KSO_WM_TAG_VERSION" val="3.0"/>
  <p:tag name="KSO_WM_BEAUTIFY_FLAG" val=""/>
  <p:tag name="KSO_WM_DIAGRAM_VERSION" val="3"/>
  <p:tag name="KSO_WM_DIAGRAM_COLOR_TRICK" val="4"/>
  <p:tag name="KSO_WM_DIAGRAM_COLOR_TEXT_CAN_REMOVE" val="n"/>
  <p:tag name="KSO_WM_DIAGRAM_GROUP_CODE" val="l1-1"/>
  <p:tag name="KSO_WM_UNIT_PRESET_TEXT" val="添加项标题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1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6_3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6_3"/>
  <p:tag name="KSO_WM_UNIT_FILL_FORE_SCHEMECOLOR_INDEX" val="10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-0.10000000149011612,&quot;colorType&quot;:1,&quot;foreColorIndex&quot;:10,&quot;pos&quot;:1,&quot;transparency&quot;:0},{&quot;brightness&quot;:-0.10000000149011612,&quot;colorType&quot;:1,&quot;foreColorIndex&quot;:10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2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6_2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6_2"/>
  <p:tag name="KSO_WM_UNIT_FILL_FORE_SCHEMECOLOR_INDEX" val="10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0,&quot;colorType&quot;:1,&quot;foreColorIndex&quot;:10,&quot;pos&quot;:0,&quot;transparency&quot;:0},{&quot;brightness&quot;:0.30000001192092896,&quot;colorType&quot;:1,&quot;foreColorIndex&quot;:10,&quot;pos&quot;:1,&quot;transparency&quot;:0}],&quot;type&quot;:3},&quot;glow&quot;:{&quot;colorType&quot;:0},&quot;line&quot;:{&quot;type&quot;:0},&quot;shadow&quot;:{&quot;brightness&quot;:0,&quot;colorType&quot;:1,&quot;foreColorIndex&quot;:10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3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6_1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UNIT_TYPE" val="l_h_i"/>
  <p:tag name="KSO_WM_UNIT_INDEX" val="1_6_1"/>
  <p:tag name="KSO_WM_UNIT_PRESET_TEXT" val="06"/>
  <p:tag name="KSO_WM_UNIT_FILL_FORE_SCHEMECOLOR_INDEX" val="10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0.5,&quot;colorType&quot;:1,&quot;foreColorIndex&quot;:10,&quot;pos&quot;:0.20000000298023224,&quot;transparency&quot;:0},{&quot;brightness&quot;:0.4000000059604645,&quot;colorType&quot;:1,&quot;foreColorIndex&quot;:10,&quot;pos&quot;:1,&quot;transparency&quot;:0}],&quot;type&quot;:3},&quot;glow&quot;:{&quot;colorType&quot;:0},&quot;line&quot;:{&quot;type&quot;:0},&quot;shadow&quot;:{&quot;brightness&quot;:-0.25,&quot;colorType&quot;:1,&quot;foreColorIndex&quot;:10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.25},&quot;type&quot;:1},&quot;glow&quot;:{&quot;colorType&quot;:0},&quot;line&quot;:{&quot;type&quot;:0},&quot;shadow&quot;:{&quot;brightness&quot;:0,&quot;colorType&quot;:1,&quot;foreColorIndex&quot;:10,&quot;transparency&quot;:0.5},&quot;threeD&quot;:{&quot;curvedSurface&quot;:{&quot;brightness&quot;:0,&quot;colorType&quot;:2,&quot;rgb&quot;:&quot;#000000&quot;},&quot;depth&quot;:{&quot;colorType&quot;:0}}}}"/>
</p:tagLst>
</file>

<file path=ppt/tags/tag724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6_3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6_3"/>
  <p:tag name="KSO_WM_UNIT_FILL_FORE_SCHEMECOLOR_INDEX" val="10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-0.10000000149011612,&quot;colorType&quot;:1,&quot;foreColorIndex&quot;:10,&quot;pos&quot;:1,&quot;transparency&quot;:0},{&quot;brightness&quot;:-0.10000000149011612,&quot;colorType&quot;:1,&quot;foreColorIndex&quot;:10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6_2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6_2"/>
  <p:tag name="KSO_WM_UNIT_FILL_FORE_SCHEMECOLOR_INDEX" val="10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0,&quot;colorType&quot;:1,&quot;foreColorIndex&quot;:10,&quot;pos&quot;:0,&quot;transparency&quot;:0},{&quot;brightness&quot;:0.30000001192092896,&quot;colorType&quot;:1,&quot;foreColorIndex&quot;:10,&quot;pos&quot;:1,&quot;transparency&quot;:0}],&quot;type&quot;:3},&quot;glow&quot;:{&quot;colorType&quot;:0},&quot;line&quot;:{&quot;type&quot;:0},&quot;shadow&quot;:{&quot;brightness&quot;:0,&quot;colorType&quot;:1,&quot;foreColorIndex&quot;:10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6_1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UNIT_TYPE" val="l_h_i"/>
  <p:tag name="KSO_WM_UNIT_INDEX" val="1_6_1"/>
  <p:tag name="KSO_WM_UNIT_PRESET_TEXT" val="06"/>
  <p:tag name="KSO_WM_UNIT_FILL_FORE_SCHEMECOLOR_INDEX" val="10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0.5,&quot;colorType&quot;:1,&quot;foreColorIndex&quot;:10,&quot;pos&quot;:0.20000000298023224,&quot;transparency&quot;:0},{&quot;brightness&quot;:0.4000000059604645,&quot;colorType&quot;:1,&quot;foreColorIndex&quot;:10,&quot;pos&quot;:1,&quot;transparency&quot;:0}],&quot;type&quot;:3},&quot;glow&quot;:{&quot;colorType&quot;:0},&quot;line&quot;:{&quot;type&quot;:0},&quot;shadow&quot;:{&quot;brightness&quot;:-0.25,&quot;colorType&quot;:1,&quot;foreColorIndex&quot;:10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.25},&quot;type&quot;:1},&quot;glow&quot;:{&quot;colorType&quot;:0},&quot;line&quot;:{&quot;type&quot;:0},&quot;shadow&quot;:{&quot;brightness&quot;:0,&quot;colorType&quot;:1,&quot;foreColorIndex&quot;:10,&quot;transparency&quot;:0.5},&quot;threeD&quot;:{&quot;curvedSurface&quot;:{&quot;brightness&quot;:0,&quot;colorType&quot;:2,&quot;rgb&quot;:&quot;#000000&quot;},&quot;depth&quot;:{&quot;colorType&quot;:0}}}}"/>
</p:tagLst>
</file>

<file path=ppt/tags/tag72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6_3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6_3"/>
  <p:tag name="KSO_WM_UNIT_FILL_FORE_SCHEMECOLOR_INDEX" val="10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-0.10000000149011612,&quot;colorType&quot;:1,&quot;foreColorIndex&quot;:10,&quot;pos&quot;:1,&quot;transparency&quot;:0},{&quot;brightness&quot;:-0.10000000149011612,&quot;colorType&quot;:1,&quot;foreColorIndex&quot;:10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6_2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6_2"/>
  <p:tag name="KSO_WM_UNIT_FILL_FORE_SCHEMECOLOR_INDEX" val="10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0,&quot;colorType&quot;:1,&quot;foreColorIndex&quot;:10,&quot;pos&quot;:0,&quot;transparency&quot;:0},{&quot;brightness&quot;:0.30000001192092896,&quot;colorType&quot;:1,&quot;foreColorIndex&quot;:10,&quot;pos&quot;:1,&quot;transparency&quot;:0}],&quot;type&quot;:3},&quot;glow&quot;:{&quot;colorType&quot;:0},&quot;line&quot;:{&quot;type&quot;:0},&quot;shadow&quot;:{&quot;brightness&quot;:0,&quot;colorType&quot;:1,&quot;foreColorIndex&quot;:10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9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055_5*l_h_i*1_6_1"/>
  <p:tag name="KSO_WM_TEMPLATE_CATEGORY" val="diagram"/>
  <p:tag name="KSO_WM_TEMPLATE_INDEX" val="2023105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UNIT_TYPE" val="l_h_i"/>
  <p:tag name="KSO_WM_UNIT_INDEX" val="1_6_1"/>
  <p:tag name="KSO_WM_UNIT_PRESET_TEXT" val="06"/>
  <p:tag name="KSO_WM_UNIT_FILL_FORE_SCHEMECOLOR_INDEX" val="10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gradient&quot;:[{&quot;brightness&quot;:0.5,&quot;colorType&quot;:1,&quot;foreColorIndex&quot;:10,&quot;pos&quot;:0.20000000298023224,&quot;transparency&quot;:0},{&quot;brightness&quot;:0.4000000059604645,&quot;colorType&quot;:1,&quot;foreColorIndex&quot;:10,&quot;pos&quot;:1,&quot;transparency&quot;:0}],&quot;type&quot;:3},&quot;glow&quot;:{&quot;colorType&quot;:0},&quot;line&quot;:{&quot;type&quot;:0},&quot;shadow&quot;:{&quot;brightness&quot;:-0.25,&quot;colorType&quot;:1,&quot;foreColorIndex&quot;:10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.25},&quot;type&quot;:1},&quot;glow&quot;:{&quot;colorType&quot;:0},&quot;line&quot;:{&quot;type&quot;:0},&quot;shadow&quot;:{&quot;brightness&quot;:0,&quot;colorType&quot;:1,&quot;foreColorIndex&quot;:10,&quot;transparency&quot;:0.5},&quot;threeD&quot;:{&quot;curvedSurface&quot;:{&quot;brightness&quot;:0,&quot;colorType&quot;:2,&quot;rgb&quot;:&quot;#000000&quot;},&quot;depth&quot;:{&quot;colorType&quot;:0}}}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55_5*l_h_a*1_1_1"/>
  <p:tag name="KSO_WM_TEMPLATE_CATEGORY" val="diagram"/>
  <p:tag name="KSO_WM_TEMPLATE_INDEX" val="20231055"/>
  <p:tag name="KSO_WM_UNIT_LAYERLEVEL" val="1_1_1"/>
  <p:tag name="KSO_WM_TAG_VERSION" val="3.0"/>
  <p:tag name="KSO_WM_BEAUTIFY_FLAG" val=""/>
  <p:tag name="KSO_WM_DIAGRAM_VERSION" val="3"/>
  <p:tag name="KSO_WM_DIAGRAM_COLOR_TRICK" val="4"/>
  <p:tag name="KSO_WM_DIAGRAM_COLOR_TEXT_CAN_REMOVE" val="n"/>
  <p:tag name="KSO_WM_DIAGRAM_GROUP_CODE" val="l1-1"/>
  <p:tag name="KSO_WM_UNIT_PRESET_TEXT" val="添加项标题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3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55_5*l_h_a*1_1_1"/>
  <p:tag name="KSO_WM_TEMPLATE_CATEGORY" val="diagram"/>
  <p:tag name="KSO_WM_TEMPLATE_INDEX" val="20231055"/>
  <p:tag name="KSO_WM_UNIT_LAYERLEVEL" val="1_1_1"/>
  <p:tag name="KSO_WM_TAG_VERSION" val="3.0"/>
  <p:tag name="KSO_WM_BEAUTIFY_FLAG" val=""/>
  <p:tag name="KSO_WM_DIAGRAM_VERSION" val="3"/>
  <p:tag name="KSO_WM_DIAGRAM_COLOR_TRICK" val="4"/>
  <p:tag name="KSO_WM_DIAGRAM_COLOR_TEXT_CAN_REMOVE" val="n"/>
  <p:tag name="KSO_WM_DIAGRAM_GROUP_CODE" val="l1-1"/>
  <p:tag name="KSO_WM_UNIT_PRESET_TEXT" val="添加项标题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55_5*l_h_a*1_1_1"/>
  <p:tag name="KSO_WM_TEMPLATE_CATEGORY" val="diagram"/>
  <p:tag name="KSO_WM_TEMPLATE_INDEX" val="20231055"/>
  <p:tag name="KSO_WM_UNIT_LAYERLEVEL" val="1_1_1"/>
  <p:tag name="KSO_WM_TAG_VERSION" val="3.0"/>
  <p:tag name="KSO_WM_BEAUTIFY_FLAG" val=""/>
  <p:tag name="KSO_WM_DIAGRAM_VERSION" val="3"/>
  <p:tag name="KSO_WM_DIAGRAM_COLOR_TRICK" val="4"/>
  <p:tag name="KSO_WM_DIAGRAM_COLOR_TEXT_CAN_REMOVE" val="n"/>
  <p:tag name="KSO_WM_DIAGRAM_GROUP_CODE" val="l1-1"/>
  <p:tag name="KSO_WM_UNIT_PRESET_TEXT" val="添加项标题"/>
  <p:tag name="KSO_WM_DIAGRAM_MAX_ITEMCNT" val="6"/>
  <p:tag name="KSO_WM_DIAGRAM_MIN_ITEMCNT" val="2"/>
  <p:tag name="KSO_WM_DIAGRAM_VIRTUALLY_FRAME" val="{&quot;height&quot;:274.19999999999993,&quot;width&quot;:691.40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34.xml><?xml version="1.0" encoding="utf-8"?>
<p:tagLst xmlns:p="http://schemas.openxmlformats.org/presentationml/2006/main">
  <p:tag name="KSO_WM_BEAUTIFY_FLAG" val=""/>
</p:tagLst>
</file>

<file path=ppt/tags/tag735.xml><?xml version="1.0" encoding="utf-8"?>
<p:tagLst xmlns:p="http://schemas.openxmlformats.org/presentationml/2006/main">
  <p:tag name="KSO_WM_BEAUTIFY_FLAG" val=""/>
</p:tagLst>
</file>

<file path=ppt/tags/tag736.xml><?xml version="1.0" encoding="utf-8"?>
<p:tagLst xmlns:p="http://schemas.openxmlformats.org/presentationml/2006/main">
  <p:tag name="KSO_WM_BEAUTIFY_FLAG" val=""/>
</p:tagLst>
</file>

<file path=ppt/tags/tag737.xml><?xml version="1.0" encoding="utf-8"?>
<p:tagLst xmlns:p="http://schemas.openxmlformats.org/presentationml/2006/main">
  <p:tag name="KSO_WM_BEAUTIFY_FLAG" val=""/>
</p:tagLst>
</file>

<file path=ppt/tags/tag738.xml><?xml version="1.0" encoding="utf-8"?>
<p:tagLst xmlns:p="http://schemas.openxmlformats.org/presentationml/2006/main">
  <p:tag name="KSO_WM_BEAUTIFY_FLAG" val=""/>
</p:tagLst>
</file>

<file path=ppt/tags/tag739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0.xml><?xml version="1.0" encoding="utf-8"?>
<p:tagLst xmlns:p="http://schemas.openxmlformats.org/presentationml/2006/main">
  <p:tag name="KSO_WM_BEAUTIFY_FLAG" val=""/>
</p:tagLst>
</file>

<file path=ppt/tags/tag741.xml><?xml version="1.0" encoding="utf-8"?>
<p:tagLst xmlns:p="http://schemas.openxmlformats.org/presentationml/2006/main">
  <p:tag name="KSO_WM_BEAUTIFY_FLAG" val=""/>
</p:tagLst>
</file>

<file path=ppt/tags/tag742.xml><?xml version="1.0" encoding="utf-8"?>
<p:tagLst xmlns:p="http://schemas.openxmlformats.org/presentationml/2006/main">
  <p:tag name="KSO_WM_BEAUTIFY_FLAG" val=""/>
</p:tagLst>
</file>

<file path=ppt/tags/tag743.xml><?xml version="1.0" encoding="utf-8"?>
<p:tagLst xmlns:p="http://schemas.openxmlformats.org/presentationml/2006/main">
  <p:tag name="KSO_WM_BEAUTIFY_FLAG" val=""/>
</p:tagLst>
</file>

<file path=ppt/tags/tag744.xml><?xml version="1.0" encoding="utf-8"?>
<p:tagLst xmlns:p="http://schemas.openxmlformats.org/presentationml/2006/main">
  <p:tag name="KSO_WM_BEAUTIFY_FLAG" val=""/>
</p:tagLst>
</file>

<file path=ppt/tags/tag745.xml><?xml version="1.0" encoding="utf-8"?>
<p:tagLst xmlns:p="http://schemas.openxmlformats.org/presentationml/2006/main">
  <p:tag name="KSO_WM_BEAUTIFY_FLAG" val=""/>
</p:tagLst>
</file>

<file path=ppt/tags/tag746.xml><?xml version="1.0" encoding="utf-8"?>
<p:tagLst xmlns:p="http://schemas.openxmlformats.org/presentationml/2006/main">
  <p:tag name="KSO_WM_BEAUTIFY_FLAG" val=""/>
</p:tagLst>
</file>

<file path=ppt/tags/tag747.xml><?xml version="1.0" encoding="utf-8"?>
<p:tagLst xmlns:p="http://schemas.openxmlformats.org/presentationml/2006/main">
  <p:tag name="KSO_WM_BEAUTIFY_FLAG" val=""/>
</p:tagLst>
</file>

<file path=ppt/tags/tag748.xml><?xml version="1.0" encoding="utf-8"?>
<p:tagLst xmlns:p="http://schemas.openxmlformats.org/presentationml/2006/main">
  <p:tag name="KSO_WM_BEAUTIFY_FLAG" val=""/>
</p:tagLst>
</file>

<file path=ppt/tags/tag749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0.xml><?xml version="1.0" encoding="utf-8"?>
<p:tagLst xmlns:p="http://schemas.openxmlformats.org/presentationml/2006/main">
  <p:tag name="KSO_WM_BEAUTIFY_FLAG" val=""/>
</p:tagLst>
</file>

<file path=ppt/tags/tag751.xml><?xml version="1.0" encoding="utf-8"?>
<p:tagLst xmlns:p="http://schemas.openxmlformats.org/presentationml/2006/main">
  <p:tag name="KSO_WM_BEAUTIFY_FLAG" val=""/>
</p:tagLst>
</file>

<file path=ppt/tags/tag752.xml><?xml version="1.0" encoding="utf-8"?>
<p:tagLst xmlns:p="http://schemas.openxmlformats.org/presentationml/2006/main">
  <p:tag name="KSO_WM_BEAUTIFY_FLAG" val=""/>
</p:tagLst>
</file>

<file path=ppt/tags/tag753.xml><?xml version="1.0" encoding="utf-8"?>
<p:tagLst xmlns:p="http://schemas.openxmlformats.org/presentationml/2006/main">
  <p:tag name="KSO_WM_BEAUTIFY_FLAG" val=""/>
</p:tagLst>
</file>

<file path=ppt/tags/tag754.xml><?xml version="1.0" encoding="utf-8"?>
<p:tagLst xmlns:p="http://schemas.openxmlformats.org/presentationml/2006/main">
  <p:tag name="KSO_WM_BEAUTIFY_FLAG" val=""/>
</p:tagLst>
</file>

<file path=ppt/tags/tag7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56.xml><?xml version="1.0" encoding="utf-8"?>
<p:tagLst xmlns:p="http://schemas.openxmlformats.org/presentationml/2006/main">
  <p:tag name="KSO_WM_BEAUTIFY_FLAG" val=""/>
</p:tagLst>
</file>

<file path=ppt/tags/tag757.xml><?xml version="1.0" encoding="utf-8"?>
<p:tagLst xmlns:p="http://schemas.openxmlformats.org/presentationml/2006/main">
  <p:tag name="KSO_WM_BEAUTIFY_FLAG" val=""/>
</p:tagLst>
</file>

<file path=ppt/tags/tag758.xml><?xml version="1.0" encoding="utf-8"?>
<p:tagLst xmlns:p="http://schemas.openxmlformats.org/presentationml/2006/main">
  <p:tag name="KSO_WM_BEAUTIFY_FLAG" val=""/>
</p:tagLst>
</file>

<file path=ppt/tags/tag759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0.xml><?xml version="1.0" encoding="utf-8"?>
<p:tagLst xmlns:p="http://schemas.openxmlformats.org/presentationml/2006/main">
  <p:tag name="KSO_WM_BEAUTIFY_FLAG" val=""/>
</p:tagLst>
</file>

<file path=ppt/tags/tag761.xml><?xml version="1.0" encoding="utf-8"?>
<p:tagLst xmlns:p="http://schemas.openxmlformats.org/presentationml/2006/main">
  <p:tag name="KSO_WM_BEAUTIFY_FLAG" val=""/>
</p:tagLst>
</file>

<file path=ppt/tags/tag762.xml><?xml version="1.0" encoding="utf-8"?>
<p:tagLst xmlns:p="http://schemas.openxmlformats.org/presentationml/2006/main">
  <p:tag name="KSO_WM_BEAUTIFY_FLAG" val=""/>
</p:tagLst>
</file>

<file path=ppt/tags/tag763.xml><?xml version="1.0" encoding="utf-8"?>
<p:tagLst xmlns:p="http://schemas.openxmlformats.org/presentationml/2006/main">
  <p:tag name="KSO_WM_BEAUTIFY_FLAG" val=""/>
</p:tagLst>
</file>

<file path=ppt/tags/tag764.xml><?xml version="1.0" encoding="utf-8"?>
<p:tagLst xmlns:p="http://schemas.openxmlformats.org/presentationml/2006/main">
  <p:tag name="KSO_WM_BEAUTIFY_FLAG" val=""/>
</p:tagLst>
</file>

<file path=ppt/tags/tag765.xml><?xml version="1.0" encoding="utf-8"?>
<p:tagLst xmlns:p="http://schemas.openxmlformats.org/presentationml/2006/main">
  <p:tag name="KSO_WM_BEAUTIFY_FLAG" val=""/>
</p:tagLst>
</file>

<file path=ppt/tags/tag766.xml><?xml version="1.0" encoding="utf-8"?>
<p:tagLst xmlns:p="http://schemas.openxmlformats.org/presentationml/2006/main">
  <p:tag name="KSO_WM_BEAUTIFY_FLAG" val=""/>
</p:tagLst>
</file>

<file path=ppt/tags/tag767.xml><?xml version="1.0" encoding="utf-8"?>
<p:tagLst xmlns:p="http://schemas.openxmlformats.org/presentationml/2006/main">
  <p:tag name="KSO_WM_BEAUTIFY_FLAG" val=""/>
</p:tagLst>
</file>

<file path=ppt/tags/tag768.xml><?xml version="1.0" encoding="utf-8"?>
<p:tagLst xmlns:p="http://schemas.openxmlformats.org/presentationml/2006/main">
  <p:tag name="KSO_WM_BEAUTIFY_FLAG" val=""/>
</p:tagLst>
</file>

<file path=ppt/tags/tag769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0.xml><?xml version="1.0" encoding="utf-8"?>
<p:tagLst xmlns:p="http://schemas.openxmlformats.org/presentationml/2006/main">
  <p:tag name="KSO_WM_BEAUTIFY_FLAG" val=""/>
</p:tagLst>
</file>

<file path=ppt/tags/tag771.xml><?xml version="1.0" encoding="utf-8"?>
<p:tagLst xmlns:p="http://schemas.openxmlformats.org/presentationml/2006/main">
  <p:tag name="KSO_WM_BEAUTIFY_FLAG" val=""/>
</p:tagLst>
</file>

<file path=ppt/tags/tag772.xml><?xml version="1.0" encoding="utf-8"?>
<p:tagLst xmlns:p="http://schemas.openxmlformats.org/presentationml/2006/main">
  <p:tag name="KSO_WM_BEAUTIFY_FLAG" val=""/>
</p:tagLst>
</file>

<file path=ppt/tags/tag773.xml><?xml version="1.0" encoding="utf-8"?>
<p:tagLst xmlns:p="http://schemas.openxmlformats.org/presentationml/2006/main">
  <p:tag name="KSO_WM_BEAUTIFY_FLAG" val=""/>
</p:tagLst>
</file>

<file path=ppt/tags/tag774.xml><?xml version="1.0" encoding="utf-8"?>
<p:tagLst xmlns:p="http://schemas.openxmlformats.org/presentationml/2006/main">
  <p:tag name="KSO_WM_BEAUTIFY_FLAG" val=""/>
</p:tagLst>
</file>

<file path=ppt/tags/tag775.xml><?xml version="1.0" encoding="utf-8"?>
<p:tagLst xmlns:p="http://schemas.openxmlformats.org/presentationml/2006/main">
  <p:tag name="KSO_WM_BEAUTIFY_FLAG" val=""/>
</p:tagLst>
</file>

<file path=ppt/tags/tag7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77.xml><?xml version="1.0" encoding="utf-8"?>
<p:tagLst xmlns:p="http://schemas.openxmlformats.org/presentationml/2006/main">
  <p:tag name="KSO_WM_BEAUTIFY_FLAG" val=""/>
</p:tagLst>
</file>

<file path=ppt/tags/tag778.xml><?xml version="1.0" encoding="utf-8"?>
<p:tagLst xmlns:p="http://schemas.openxmlformats.org/presentationml/2006/main">
  <p:tag name="KSO_WM_BEAUTIFY_FLAG" val=""/>
</p:tagLst>
</file>

<file path=ppt/tags/tag779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0.xml><?xml version="1.0" encoding="utf-8"?>
<p:tagLst xmlns:p="http://schemas.openxmlformats.org/presentationml/2006/main">
  <p:tag name="KSO_WM_BEAUTIFY_FLAG" val=""/>
</p:tagLst>
</file>

<file path=ppt/tags/tag781.xml><?xml version="1.0" encoding="utf-8"?>
<p:tagLst xmlns:p="http://schemas.openxmlformats.org/presentationml/2006/main">
  <p:tag name="KSO_WM_BEAUTIFY_FLAG" val=""/>
</p:tagLst>
</file>

<file path=ppt/tags/tag782.xml><?xml version="1.0" encoding="utf-8"?>
<p:tagLst xmlns:p="http://schemas.openxmlformats.org/presentationml/2006/main">
  <p:tag name="KSO_WM_BEAUTIFY_FLAG" val=""/>
</p:tagLst>
</file>

<file path=ppt/tags/tag783.xml><?xml version="1.0" encoding="utf-8"?>
<p:tagLst xmlns:p="http://schemas.openxmlformats.org/presentationml/2006/main">
  <p:tag name="KSO_WM_BEAUTIFY_FLAG" val=""/>
</p:tagLst>
</file>

<file path=ppt/tags/tag784.xml><?xml version="1.0" encoding="utf-8"?>
<p:tagLst xmlns:p="http://schemas.openxmlformats.org/presentationml/2006/main">
  <p:tag name="KSO_WM_BEAUTIFY_FLAG" val=""/>
</p:tagLst>
</file>

<file path=ppt/tags/tag785.xml><?xml version="1.0" encoding="utf-8"?>
<p:tagLst xmlns:p="http://schemas.openxmlformats.org/presentationml/2006/main">
  <p:tag name="KSO_WM_BEAUTIFY_FLAG" val=""/>
</p:tagLst>
</file>

<file path=ppt/tags/tag7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87.xml><?xml version="1.0" encoding="utf-8"?>
<p:tagLst xmlns:p="http://schemas.openxmlformats.org/presentationml/2006/main">
  <p:tag name="KSO_WM_BEAUTIFY_FLAG" val=""/>
</p:tagLst>
</file>

<file path=ppt/tags/tag788.xml><?xml version="1.0" encoding="utf-8"?>
<p:tagLst xmlns:p="http://schemas.openxmlformats.org/presentationml/2006/main">
  <p:tag name="KSO_WM_BEAUTIFY_FLAG" val=""/>
</p:tagLst>
</file>

<file path=ppt/tags/tag789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0.xml><?xml version="1.0" encoding="utf-8"?>
<p:tagLst xmlns:p="http://schemas.openxmlformats.org/presentationml/2006/main">
  <p:tag name="KSO_WM_BEAUTIFY_FLAG" val=""/>
</p:tagLst>
</file>

<file path=ppt/tags/tag791.xml><?xml version="1.0" encoding="utf-8"?>
<p:tagLst xmlns:p="http://schemas.openxmlformats.org/presentationml/2006/main">
  <p:tag name="KSO_WM_BEAUTIFY_FLAG" val=""/>
</p:tagLst>
</file>

<file path=ppt/tags/tag7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93.xml><?xml version="1.0" encoding="utf-8"?>
<p:tagLst xmlns:p="http://schemas.openxmlformats.org/presentationml/2006/main">
  <p:tag name="KSO_WM_BEAUTIFY_FLAG" val=""/>
</p:tagLst>
</file>

<file path=ppt/tags/tag794.xml><?xml version="1.0" encoding="utf-8"?>
<p:tagLst xmlns:p="http://schemas.openxmlformats.org/presentationml/2006/main">
  <p:tag name="KSO_WM_BEAUTIFY_FLAG" val=""/>
</p:tagLst>
</file>

<file path=ppt/tags/tag795.xml><?xml version="1.0" encoding="utf-8"?>
<p:tagLst xmlns:p="http://schemas.openxmlformats.org/presentationml/2006/main">
  <p:tag name="KSO_WM_BEAUTIFY_FLAG" val=""/>
</p:tagLst>
</file>

<file path=ppt/tags/tag7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97.xml><?xml version="1.0" encoding="utf-8"?>
<p:tagLst xmlns:p="http://schemas.openxmlformats.org/presentationml/2006/main">
  <p:tag name="KSO_WM_BEAUTIFY_FLAG" val=""/>
</p:tagLst>
</file>

<file path=ppt/tags/tag798.xml><?xml version="1.0" encoding="utf-8"?>
<p:tagLst xmlns:p="http://schemas.openxmlformats.org/presentationml/2006/main">
  <p:tag name="KSO_WM_BEAUTIFY_FLAG" val=""/>
</p:tagLst>
</file>

<file path=ppt/tags/tag79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01.xml><?xml version="1.0" encoding="utf-8"?>
<p:tagLst xmlns:p="http://schemas.openxmlformats.org/presentationml/2006/main">
  <p:tag name="KSO_WM_BEAUTIFY_FLAG" val=""/>
</p:tagLst>
</file>

<file path=ppt/tags/tag802.xml><?xml version="1.0" encoding="utf-8"?>
<p:tagLst xmlns:p="http://schemas.openxmlformats.org/presentationml/2006/main">
  <p:tag name="KSO_WM_BEAUTIFY_FLAG" val=""/>
</p:tagLst>
</file>

<file path=ppt/tags/tag803.xml><?xml version="1.0" encoding="utf-8"?>
<p:tagLst xmlns:p="http://schemas.openxmlformats.org/presentationml/2006/main">
  <p:tag name="KSO_WM_BEAUTIFY_FLAG" val=""/>
</p:tagLst>
</file>

<file path=ppt/tags/tag8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05.xml><?xml version="1.0" encoding="utf-8"?>
<p:tagLst xmlns:p="http://schemas.openxmlformats.org/presentationml/2006/main">
  <p:tag name="KSO_WM_BEAUTIFY_FLAG" val=""/>
</p:tagLst>
</file>

<file path=ppt/tags/tag806.xml><?xml version="1.0" encoding="utf-8"?>
<p:tagLst xmlns:p="http://schemas.openxmlformats.org/presentationml/2006/main">
  <p:tag name="KSO_WM_BEAUTIFY_FLAG" val=""/>
</p:tagLst>
</file>

<file path=ppt/tags/tag8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08.xml><?xml version="1.0" encoding="utf-8"?>
<p:tagLst xmlns:p="http://schemas.openxmlformats.org/presentationml/2006/main">
  <p:tag name="KSO_WM_BEAUTIFY_FLAG" val=""/>
</p:tagLst>
</file>

<file path=ppt/tags/tag809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11.xml><?xml version="1.0" encoding="utf-8"?>
<p:tagLst xmlns:p="http://schemas.openxmlformats.org/presentationml/2006/main">
  <p:tag name="KSO_WM_BEAUTIFY_FLAG" val=""/>
</p:tagLst>
</file>

<file path=ppt/tags/tag812.xml><?xml version="1.0" encoding="utf-8"?>
<p:tagLst xmlns:p="http://schemas.openxmlformats.org/presentationml/2006/main">
  <p:tag name="KSO_WM_BEAUTIFY_FLAG" val=""/>
</p:tagLst>
</file>

<file path=ppt/tags/tag813.xml><?xml version="1.0" encoding="utf-8"?>
<p:tagLst xmlns:p="http://schemas.openxmlformats.org/presentationml/2006/main">
  <p:tag name="KSO_WM_BEAUTIFY_FLAG" val=""/>
</p:tagLst>
</file>

<file path=ppt/tags/tag814.xml><?xml version="1.0" encoding="utf-8"?>
<p:tagLst xmlns:p="http://schemas.openxmlformats.org/presentationml/2006/main">
  <p:tag name="KSO_WM_BEAUTIFY_FLAG" val=""/>
</p:tagLst>
</file>

<file path=ppt/tags/tag815.xml><?xml version="1.0" encoding="utf-8"?>
<p:tagLst xmlns:p="http://schemas.openxmlformats.org/presentationml/2006/main">
  <p:tag name="KSO_WM_BEAUTIFY_FLAG" val=""/>
</p:tagLst>
</file>

<file path=ppt/tags/tag816.xml><?xml version="1.0" encoding="utf-8"?>
<p:tagLst xmlns:p="http://schemas.openxmlformats.org/presentationml/2006/main">
  <p:tag name="KSO_WM_BEAUTIFY_FLAG" val=""/>
</p:tagLst>
</file>

<file path=ppt/tags/tag817.xml><?xml version="1.0" encoding="utf-8"?>
<p:tagLst xmlns:p="http://schemas.openxmlformats.org/presentationml/2006/main">
  <p:tag name="KSO_WM_BEAUTIFY_FLAG" val=""/>
</p:tagLst>
</file>

<file path=ppt/tags/tag818.xml><?xml version="1.0" encoding="utf-8"?>
<p:tagLst xmlns:p="http://schemas.openxmlformats.org/presentationml/2006/main">
  <p:tag name="KSO_WM_BEAUTIFY_FLAG" val=""/>
</p:tagLst>
</file>

<file path=ppt/tags/tag819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0.xml><?xml version="1.0" encoding="utf-8"?>
<p:tagLst xmlns:p="http://schemas.openxmlformats.org/presentationml/2006/main">
  <p:tag name="KSO_WM_BEAUTIFY_FLAG" val=""/>
</p:tagLst>
</file>

<file path=ppt/tags/tag821.xml><?xml version="1.0" encoding="utf-8"?>
<p:tagLst xmlns:p="http://schemas.openxmlformats.org/presentationml/2006/main">
  <p:tag name="KSO_WM_BEAUTIFY_FLAG" val=""/>
</p:tagLst>
</file>

<file path=ppt/tags/tag822.xml><?xml version="1.0" encoding="utf-8"?>
<p:tagLst xmlns:p="http://schemas.openxmlformats.org/presentationml/2006/main">
  <p:tag name="KSO_WM_BEAUTIFY_FLAG" val=""/>
</p:tagLst>
</file>

<file path=ppt/tags/tag823.xml><?xml version="1.0" encoding="utf-8"?>
<p:tagLst xmlns:p="http://schemas.openxmlformats.org/presentationml/2006/main">
  <p:tag name="KSO_WM_BEAUTIFY_FLAG" val=""/>
</p:tagLst>
</file>

<file path=ppt/tags/tag8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25.xml><?xml version="1.0" encoding="utf-8"?>
<p:tagLst xmlns:p="http://schemas.openxmlformats.org/presentationml/2006/main">
  <p:tag name="KSO_WM_BEAUTIFY_FLAG" val=""/>
</p:tagLst>
</file>

<file path=ppt/tags/tag826.xml><?xml version="1.0" encoding="utf-8"?>
<p:tagLst xmlns:p="http://schemas.openxmlformats.org/presentationml/2006/main">
  <p:tag name="KSO_WM_BEAUTIFY_FLAG" val=""/>
</p:tagLst>
</file>

<file path=ppt/tags/tag827.xml><?xml version="1.0" encoding="utf-8"?>
<p:tagLst xmlns:p="http://schemas.openxmlformats.org/presentationml/2006/main">
  <p:tag name="KSO_WM_BEAUTIFY_FLAG" val=""/>
</p:tagLst>
</file>

<file path=ppt/tags/tag828.xml><?xml version="1.0" encoding="utf-8"?>
<p:tagLst xmlns:p="http://schemas.openxmlformats.org/presentationml/2006/main">
  <p:tag name="KSO_WM_BEAUTIFY_FLAG" val=""/>
</p:tagLst>
</file>

<file path=ppt/tags/tag8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0.xml><?xml version="1.0" encoding="utf-8"?>
<p:tagLst xmlns:p="http://schemas.openxmlformats.org/presentationml/2006/main">
  <p:tag name="KSO_WM_BEAUTIFY_FLAG" val=""/>
</p:tagLst>
</file>

<file path=ppt/tags/tag831.xml><?xml version="1.0" encoding="utf-8"?>
<p:tagLst xmlns:p="http://schemas.openxmlformats.org/presentationml/2006/main">
  <p:tag name="KSO_WM_BEAUTIFY_FLAG" val=""/>
</p:tagLst>
</file>

<file path=ppt/tags/tag832.xml><?xml version="1.0" encoding="utf-8"?>
<p:tagLst xmlns:p="http://schemas.openxmlformats.org/presentationml/2006/main">
  <p:tag name="KSO_WM_BEAUTIFY_FLAG" val=""/>
</p:tagLst>
</file>

<file path=ppt/tags/tag8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34.xml><?xml version="1.0" encoding="utf-8"?>
<p:tagLst xmlns:p="http://schemas.openxmlformats.org/presentationml/2006/main">
  <p:tag name="KSO_WM_BEAUTIFY_FLAG" val=""/>
</p:tagLst>
</file>

<file path=ppt/tags/tag835.xml><?xml version="1.0" encoding="utf-8"?>
<p:tagLst xmlns:p="http://schemas.openxmlformats.org/presentationml/2006/main">
  <p:tag name="KSO_WM_BEAUTIFY_FLAG" val=""/>
</p:tagLst>
</file>

<file path=ppt/tags/tag836.xml><?xml version="1.0" encoding="utf-8"?>
<p:tagLst xmlns:p="http://schemas.openxmlformats.org/presentationml/2006/main">
  <p:tag name="KSO_WM_BEAUTIFY_FLAG" val=""/>
</p:tagLst>
</file>

<file path=ppt/tags/tag837.xml><?xml version="1.0" encoding="utf-8"?>
<p:tagLst xmlns:p="http://schemas.openxmlformats.org/presentationml/2006/main">
  <p:tag name="KSO_WM_BEAUTIFY_FLAG" val=""/>
</p:tagLst>
</file>

<file path=ppt/tags/tag838.xml><?xml version="1.0" encoding="utf-8"?>
<p:tagLst xmlns:p="http://schemas.openxmlformats.org/presentationml/2006/main">
  <p:tag name="KSO_WM_BEAUTIFY_FLAG" val=""/>
</p:tagLst>
</file>

<file path=ppt/tags/tag8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0.xml><?xml version="1.0" encoding="utf-8"?>
<p:tagLst xmlns:p="http://schemas.openxmlformats.org/presentationml/2006/main">
  <p:tag name="KSO_WM_BEAUTIFY_FLAG" val=""/>
</p:tagLst>
</file>

<file path=ppt/tags/tag841.xml><?xml version="1.0" encoding="utf-8"?>
<p:tagLst xmlns:p="http://schemas.openxmlformats.org/presentationml/2006/main">
  <p:tag name="KSO_WM_BEAUTIFY_FLAG" val=""/>
</p:tagLst>
</file>

<file path=ppt/tags/tag842.xml><?xml version="1.0" encoding="utf-8"?>
<p:tagLst xmlns:p="http://schemas.openxmlformats.org/presentationml/2006/main">
  <p:tag name="KSO_WM_BEAUTIFY_FLAG" val=""/>
</p:tagLst>
</file>

<file path=ppt/tags/tag843.xml><?xml version="1.0" encoding="utf-8"?>
<p:tagLst xmlns:p="http://schemas.openxmlformats.org/presentationml/2006/main">
  <p:tag name="KSO_WM_BEAUTIFY_FLAG" val=""/>
</p:tagLst>
</file>

<file path=ppt/tags/tag844.xml><?xml version="1.0" encoding="utf-8"?>
<p:tagLst xmlns:p="http://schemas.openxmlformats.org/presentationml/2006/main">
  <p:tag name="KSO_WM_BEAUTIFY_FLAG" val=""/>
</p:tagLst>
</file>

<file path=ppt/tags/tag845.xml><?xml version="1.0" encoding="utf-8"?>
<p:tagLst xmlns:p="http://schemas.openxmlformats.org/presentationml/2006/main">
  <p:tag name="KSO_WM_BEAUTIFY_FLAG" val=""/>
</p:tagLst>
</file>

<file path=ppt/tags/tag846.xml><?xml version="1.0" encoding="utf-8"?>
<p:tagLst xmlns:p="http://schemas.openxmlformats.org/presentationml/2006/main">
  <p:tag name="KSO_WM_BEAUTIFY_FLAG" val=""/>
</p:tagLst>
</file>

<file path=ppt/tags/tag847.xml><?xml version="1.0" encoding="utf-8"?>
<p:tagLst xmlns:p="http://schemas.openxmlformats.org/presentationml/2006/main">
  <p:tag name="KSO_WM_BEAUTIFY_FLAG" val=""/>
</p:tagLst>
</file>

<file path=ppt/tags/tag848.xml><?xml version="1.0" encoding="utf-8"?>
<p:tagLst xmlns:p="http://schemas.openxmlformats.org/presentationml/2006/main">
  <p:tag name="KSO_WM_BEAUTIFY_FLAG" val=""/>
</p:tagLst>
</file>

<file path=ppt/tags/tag849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51.xml><?xml version="1.0" encoding="utf-8"?>
<p:tagLst xmlns:p="http://schemas.openxmlformats.org/presentationml/2006/main">
  <p:tag name="KSO_WM_BEAUTIFY_FLAG" val=""/>
</p:tagLst>
</file>

<file path=ppt/tags/tag852.xml><?xml version="1.0" encoding="utf-8"?>
<p:tagLst xmlns:p="http://schemas.openxmlformats.org/presentationml/2006/main">
  <p:tag name="KSO_WM_BEAUTIFY_FLAG" val=""/>
</p:tagLst>
</file>

<file path=ppt/tags/tag8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54.xml><?xml version="1.0" encoding="utf-8"?>
<p:tagLst xmlns:p="http://schemas.openxmlformats.org/presentationml/2006/main">
  <p:tag name="KSO_WM_BEAUTIFY_FLAG" val=""/>
</p:tagLst>
</file>

<file path=ppt/tags/tag8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56.xml><?xml version="1.0" encoding="utf-8"?>
<p:tagLst xmlns:p="http://schemas.openxmlformats.org/presentationml/2006/main">
  <p:tag name="KSO_WM_BEAUTIFY_FLAG" val=""/>
</p:tagLst>
</file>

<file path=ppt/tags/tag8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58.xml><?xml version="1.0" encoding="utf-8"?>
<p:tagLst xmlns:p="http://schemas.openxmlformats.org/presentationml/2006/main">
  <p:tag name="TABLE_ENDDRAG_ORIGIN_RECT" val="650*337"/>
  <p:tag name="TABLE_ENDDRAG_RECT" val="50*99*650*337"/>
</p:tagLst>
</file>

<file path=ppt/tags/tag8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0.xml><?xml version="1.0" encoding="utf-8"?>
<p:tagLst xmlns:p="http://schemas.openxmlformats.org/presentationml/2006/main">
  <p:tag name="KSO_WM_BEAUTIFY_FLAG" val=""/>
</p:tagLst>
</file>

<file path=ppt/tags/tag8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9659_1*a*1"/>
  <p:tag name="KSO_WM_TEMPLATE_CATEGORY" val="diagram"/>
  <p:tag name="KSO_WM_TEMPLATE_INDEX" val="2022965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141ff84feda4e1b8c93024c49d83b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f838c81d35e8409fa7d112c8e6498224"/>
  <p:tag name="KSO_WM_UNIT_TEXT_FILL_FORE_SCHEMECOLOR_INDEX_BRIGHTNESS" val="0"/>
  <p:tag name="KSO_WM_UNIT_TEXT_FILL_FORE_SCHEMECOLOR_INDEX" val="13"/>
  <p:tag name="KSO_WM_UNIT_TEXT_FILL_TYPE" val="1"/>
  <p:tag name="KSO_WM_TEMPLATE_ASSEMBLE_XID" val="639aeb060c9383becde692eb"/>
  <p:tag name="KSO_WM_TEMPLATE_ASSEMBLE_GROUPID" val="639aeb060c9383becde692eb"/>
</p:tagLst>
</file>

<file path=ppt/tags/tag8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06147_2*l_i*1_1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USESOURCEFORMAT_APPLY" val="1"/>
  <p:tag name="KSO_WM_UNIT_TEXT_FILL_FORE_SCHEMECOLOR_INDEX" val="14"/>
  <p:tag name="KSO_WM_UNIT_TEXT_FILL_TYPE" val="1"/>
</p:tagLst>
</file>

<file path=ppt/tags/tag8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06147_2*l_i*1_2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8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06147_2*l_i*1_3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8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206147_2*l_i*1_4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8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"/>
  <p:tag name="KSO_WM_UNIT_ID" val="diagram20206147_2*l_i*1_5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8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6147_2*l_h_i*1_1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15"/>
  <p:tag name="KSO_WM_UNIT_TEXT_FILL_TYPE" val="1"/>
</p:tagLst>
</file>

<file path=ppt/tags/tag8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06147_2*l_h_i*1_1_2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UNIT_FILL_FORE_SCHEMECOLOR_INDEX" val="5"/>
  <p:tag name="KSO_WM_UNIT_FILL_TYPE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06147_2*l_h_i*1_1_3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8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06147_2*l_h_i*1_1_4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.02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8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206147_2*l_h_i*1_1_5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873.xml><?xml version="1.0" encoding="utf-8"?>
<p:tagLst xmlns:p="http://schemas.openxmlformats.org/presentationml/2006/main">
  <p:tag name="KSO_WM_UNIT_SUBTYPE" val="a"/>
  <p:tag name="KSO_WM_UNIT_PRESET_TEXT_INDEX" val="5"/>
  <p:tag name="KSO_WM_UNIT_PRESET_TEXT_LEN" val="25"/>
  <p:tag name="KSO_WM_UNIT_NOCLEAR" val="0"/>
  <p:tag name="KSO_WM_UNIT_VALUE" val="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6147_2*l_h_f*1_1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8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06147_2*l_h_i*1_3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15"/>
  <p:tag name="KSO_WM_UNIT_TEXT_FILL_TYPE" val="1"/>
</p:tagLst>
</file>

<file path=ppt/tags/tag8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06147_2*l_h_i*1_3_2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7"/>
  <p:tag name="KSO_WM_UNIT_FILL_FORE_SCHEMECOLOR_INDEX_1_POS" val="0"/>
  <p:tag name="KSO_WM_UNIT_FILL_FORE_SCHEMECOLOR_INDEX_1_TRANS" val="0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UNIT_FILL_FORE_SCHEMECOLOR_INDEX" val="7"/>
  <p:tag name="KSO_WM_UNIT_FILL_TYPE" val="1"/>
</p:tagLst>
</file>

<file path=ppt/tags/tag8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06147_2*l_h_i*1_3_3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8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06147_2*l_h_i*1_3_4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.02"/>
  <p:tag name="KSO_WM_UNIT_FILL_FORE_SCHEMECOLOR_INDEX_1" val="7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7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7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8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5"/>
  <p:tag name="KSO_WM_UNIT_ID" val="diagram20206147_2*l_h_i*1_3_5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879.xml><?xml version="1.0" encoding="utf-8"?>
<p:tagLst xmlns:p="http://schemas.openxmlformats.org/presentationml/2006/main">
  <p:tag name="KSO_WM_UNIT_SUBTYPE" val="a"/>
  <p:tag name="KSO_WM_UNIT_PRESET_TEXT_INDEX" val="5"/>
  <p:tag name="KSO_WM_UNIT_PRESET_TEXT_LEN" val="25"/>
  <p:tag name="KSO_WM_UNIT_NOCLEAR" val="0"/>
  <p:tag name="KSO_WM_UNIT_VALUE" val="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06147_2*l_h_f*1_3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20206147_2*l_h_i*1_2_5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14"/>
  <p:tag name="KSO_WM_UNIT_TEXT_FILL_TYPE" val="1"/>
</p:tagLst>
</file>

<file path=ppt/tags/tag8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06147_2*l_h_i*1_2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6"/>
  <p:tag name="KSO_WM_UNIT_FILL_FORE_SCHEMECOLOR_INDEX_1_POS" val="0"/>
  <p:tag name="KSO_WM_UNIT_FILL_FORE_SCHEMECOLOR_INDEX_1_TRANS" val="0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UNIT_FILL_FORE_SCHEMECOLOR_INDEX" val="6"/>
  <p:tag name="KSO_WM_UNIT_FILL_TYPE" val="1"/>
</p:tagLst>
</file>

<file path=ppt/tags/tag8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06147_2*l_h_i*1_2_2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8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06147_2*l_h_i*1_2_3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.02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8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06147_2*l_h_i*1_2_4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885.xml><?xml version="1.0" encoding="utf-8"?>
<p:tagLst xmlns:p="http://schemas.openxmlformats.org/presentationml/2006/main">
  <p:tag name="KSO_WM_UNIT_SUBTYPE" val="a"/>
  <p:tag name="KSO_WM_UNIT_PRESET_TEXT_INDEX" val="5"/>
  <p:tag name="KSO_WM_UNIT_PRESET_TEXT_LEN" val="25"/>
  <p:tag name="KSO_WM_UNIT_NOCLEAR" val="0"/>
  <p:tag name="KSO_WM_UNIT_VALUE" val="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6147_2*l_h_f*1_2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886.xml><?xml version="1.0" encoding="utf-8"?>
<p:tagLst xmlns:p="http://schemas.openxmlformats.org/presentationml/2006/main">
  <p:tag name="KSO_WM_BEAUTIFY_FLAG" val=""/>
</p:tagLst>
</file>

<file path=ppt/tags/tag887.xml><?xml version="1.0" encoding="utf-8"?>
<p:tagLst xmlns:p="http://schemas.openxmlformats.org/presentationml/2006/main">
  <p:tag name="KSO_WM_BEAUTIFY_FLAG" val=""/>
</p:tagLst>
</file>

<file path=ppt/tags/tag888.xml><?xml version="1.0" encoding="utf-8"?>
<p:tagLst xmlns:p="http://schemas.openxmlformats.org/presentationml/2006/main">
  <p:tag name="KSO_WM_BEAUTIFY_FLAG" val="#wm#"/>
  <p:tag name="KSO_WM_TEMPLATE_CATEGORY" val="diagram"/>
  <p:tag name="KSO_WM_TEMPLATE_INDEX" val="20229659"/>
  <p:tag name="KSO_WM_SPECIAL_SOURCE" val="bdnull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12-15T17:38:14&quot;,&quot;maxSize&quot;:{&quot;size1&quot;:31.1},&quot;minSize&quot;:{&quot;size1&quot;:17.8},&quot;normalSize&quot;:{&quot;size1&quot;:17.8},&quot;subLayout&quot;:[{&quot;id&quot;:&quot;2022-12-15T17:38:14&quot;,&quot;margin&quot;:{&quot;bottom&quot;:0,&quot;left&quot;:1.6929999589920044,&quot;right&quot;:1.6929999589920044,&quot;top&quot;:1.6929999589920044},&quot;type&quot;:0},{&quot;id&quot;:&quot;2022-12-15T17:38:14&quot;,&quot;margin&quot;:{&quot;bottom&quot;:0.847000002861023,&quot;left&quot;:0.847000002861023,&quot;right&quot;:0.847000002861023,&quot;top&quot;:0.847000002861023},&quot;type&quot;:0}],&quot;type&quot;:0}"/>
  <p:tag name="KSO_WM_SLIDE_BACKGROUND" val="[&quot;general&quot;]"/>
  <p:tag name="KSO_WM_SLIDE_RATIO" val="1.777778"/>
  <p:tag name="KSO_WM_SLIDE_CAN_ADD_NAVIGATION" val="1"/>
  <p:tag name="KSO_WM_SLIDE_ID" val="diagram2022965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396"/>
  <p:tag name="KSO_WM_SLIDE_POSITION" val="48*48"/>
  <p:tag name="KSO_WM_TAG_VERSION" val="1.0"/>
  <p:tag name="KSO_WM_SLIDE_LAYOUT" val="a_d"/>
  <p:tag name="KSO_WM_SLIDE_LAYOUT_CNT" val="1_1"/>
  <p:tag name="KSO_WM_CHIP_FILLPROP" val="[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t&quot;,&quot;text_direction&quot;:&quot;horizontal&quot;,&quot;support_big_font&quot;:false,&quot;picture_toward&quot;:0,&quot;picture_dockside&quot;:[],&quot;fill_id&quot;:&quot;736496b0653343f1bfd4c6dc9c47e1b4&quot;,&quot;fill_align&quot;:&quot;lt&quot;,&quot;chip_types&quot;:[&quot;text&quot;]}],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diagram&quot;,&quot;pictext&quot;,&quot;picture&quot;,&quot;chart&quot;,&quot;table&quot;,&quot;video&quot;]}],[{&quot;text_align&quot;:&quot;cm&quot;,&quot;text_direction&quot;:&quot;horizontal&quot;,&quot;support_big_font&quot;:false,&quot;picture_toward&quot;:0,&quot;picture_dockside&quot;:[],&quot;fill_id&quot;:&quot;fbc1d1c81b9c4bca8f09873cfc4ac6db&quot;,&quot;fill_align&quot;:&quot;cm&quot;,&quot;chip_types&quot;:[&quot;text&quot;,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picture&quot;]}],[{&quot;text_align&quot;:&quot;lm&quot;,&quot;text_direction&quot;:&quot;horizontal&quot;,&quot;support_big_font&quot;:false,&quot;picture_toward&quot;:0,&quot;picture_dockside&quot;:[],&quot;fill_id&quot;:&quot;fbc1d1c81b9c4bca8f09873cfc4ac6db&quot;,&quot;fill_align&quot;:&quot;lm&quot;,&quot;chip_types&quot;:[&quot;text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picture&quot;]}],[{&quot;text_align&quot;:&quot;lm&quot;,&quot;text_direction&quot;:&quot;horizontal&quot;,&quot;support_big_font&quot;:false,&quot;picture_toward&quot;:0,&quot;picture_dockside&quot;:[],&quot;fill_id&quot;:&quot;fbc1d1c81b9c4bca8f09873cfc4ac6db&quot;,&quot;fill_align&quot;:&quot;l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diagram&quot;,&quot;text&quot;,&quot;picture&quot;,&quot;chart&quot;,&quot;table&quot;,&quot;video&quot;]}]]"/>
  <p:tag name="KSO_WM_CHIP_GROUPID" val="5f5ee1ca4d6848d78f644aec"/>
  <p:tag name="KSO_WM_CHIP_XID" val="5f696419553136823a5e6172"/>
  <p:tag name="FIXED_XID_TMP" val="5f5ee1ca4d6848d78f644aec"/>
  <p:tag name="KSO_WM_CHIP_DECFILLPROP" val="[]"/>
  <p:tag name="KSO_WM_SLIDE_BK_DARK_LIGHT" val="2"/>
  <p:tag name="KSO_WM_SLIDE_BACKGROUND_TYPE" val="general"/>
  <p:tag name="KSO_WM_SLIDE_SUPPORT_FEATURE_TYPE" val="3"/>
  <p:tag name="KSO_WM_TEMPLATE_ASSEMBLE_XID" val="639aeb060c9383becde692eb"/>
  <p:tag name="KSO_WM_TEMPLATE_ASSEMBLE_GROUPID" val="639aeb060c9383becde692eb"/>
</p:tagLst>
</file>

<file path=ppt/tags/tag889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0.xml><?xml version="1.0" encoding="utf-8"?>
<p:tagLst xmlns:p="http://schemas.openxmlformats.org/presentationml/2006/main">
  <p:tag name="KSO_WM_BEAUTIFY_FLAG" val=""/>
</p:tagLst>
</file>

<file path=ppt/tags/tag8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92.xml><?xml version="1.0" encoding="utf-8"?>
<p:tagLst xmlns:p="http://schemas.openxmlformats.org/presentationml/2006/main">
  <p:tag name="KSO_WM_BEAUTIFY_FLAG" val=""/>
</p:tagLst>
</file>

<file path=ppt/tags/tag893.xml><?xml version="1.0" encoding="utf-8"?>
<p:tagLst xmlns:p="http://schemas.openxmlformats.org/presentationml/2006/main">
  <p:tag name="KSO_WM_BEAUTIFY_FLAG" val=""/>
</p:tagLst>
</file>

<file path=ppt/tags/tag894.xml><?xml version="1.0" encoding="utf-8"?>
<p:tagLst xmlns:p="http://schemas.openxmlformats.org/presentationml/2006/main">
  <p:tag name="KSO_WM_BEAUTIFY_FLAG" val=""/>
</p:tagLst>
</file>

<file path=ppt/tags/tag8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96.xml><?xml version="1.0" encoding="utf-8"?>
<p:tagLst xmlns:p="http://schemas.openxmlformats.org/presentationml/2006/main">
  <p:tag name="TABLE_ENDDRAG_ORIGIN_RECT" val="700*344"/>
  <p:tag name="TABLE_ENDDRAG_RECT" val="118*95*700*344"/>
</p:tagLst>
</file>

<file path=ppt/tags/tag8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98.xml><?xml version="1.0" encoding="utf-8"?>
<p:tagLst xmlns:p="http://schemas.openxmlformats.org/presentationml/2006/main">
  <p:tag name="KSO_WM_BEAUTIFY_FLAG" val=""/>
</p:tagLst>
</file>

<file path=ppt/tags/tag89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00.xml><?xml version="1.0" encoding="utf-8"?>
<p:tagLst xmlns:p="http://schemas.openxmlformats.org/presentationml/2006/main">
  <p:tag name="KSO_WM_BEAUTIFY_FLAG" val=""/>
</p:tagLst>
</file>

<file path=ppt/tags/tag9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02.xml><?xml version="1.0" encoding="utf-8"?>
<p:tagLst xmlns:p="http://schemas.openxmlformats.org/presentationml/2006/main">
  <p:tag name="KSO_WM_BEAUTIFY_FLAG" val=""/>
</p:tagLst>
</file>

<file path=ppt/tags/tag903.xml><?xml version="1.0" encoding="utf-8"?>
<p:tagLst xmlns:p="http://schemas.openxmlformats.org/presentationml/2006/main">
  <p:tag name="KSO_WM_BEAUTIFY_FLAG" val=""/>
</p:tagLst>
</file>

<file path=ppt/tags/tag904.xml><?xml version="1.0" encoding="utf-8"?>
<p:tagLst xmlns:p="http://schemas.openxmlformats.org/presentationml/2006/main">
  <p:tag name="KSO_WM_BEAUTIFY_FLAG" val=""/>
</p:tagLst>
</file>

<file path=ppt/tags/tag9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06.xml><?xml version="1.0" encoding="utf-8"?>
<p:tagLst xmlns:p="http://schemas.openxmlformats.org/presentationml/2006/main">
  <p:tag name="KSO_WM_BEAUTIFY_FLAG" val=""/>
</p:tagLst>
</file>

<file path=ppt/tags/tag907.xml><?xml version="1.0" encoding="utf-8"?>
<p:tagLst xmlns:p="http://schemas.openxmlformats.org/presentationml/2006/main">
  <p:tag name="KSO_WM_BEAUTIFY_FLAG" val=""/>
</p:tagLst>
</file>

<file path=ppt/tags/tag9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9659_1*a*1"/>
  <p:tag name="KSO_WM_TEMPLATE_CATEGORY" val="diagram"/>
  <p:tag name="KSO_WM_TEMPLATE_INDEX" val="2022965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141ff84feda4e1b8c93024c49d83b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f838c81d35e8409fa7d112c8e6498224"/>
  <p:tag name="KSO_WM_UNIT_TEXT_FILL_FORE_SCHEMECOLOR_INDEX_BRIGHTNESS" val="0"/>
  <p:tag name="KSO_WM_UNIT_TEXT_FILL_FORE_SCHEMECOLOR_INDEX" val="13"/>
  <p:tag name="KSO_WM_UNIT_TEXT_FILL_TYPE" val="1"/>
  <p:tag name="KSO_WM_TEMPLATE_ASSEMBLE_XID" val="639aeb060c9383becde692eb"/>
  <p:tag name="KSO_WM_TEMPLATE_ASSEMBLE_GROUPID" val="639aeb060c9383becde692eb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06147_2*l_i*1_1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USESOURCEFORMAT_APPLY" val="1"/>
  <p:tag name="KSO_WM_UNIT_TEXT_FILL_FORE_SCHEMECOLOR_INDEX" val="14"/>
  <p:tag name="KSO_WM_UNIT_TEXT_FILL_TYPE" val="1"/>
</p:tagLst>
</file>

<file path=ppt/tags/tag9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06147_2*l_i*1_2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06147_2*l_i*1_3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206147_2*l_i*1_4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"/>
  <p:tag name="KSO_WM_UNIT_ID" val="diagram20206147_2*l_i*1_5"/>
  <p:tag name="KSO_WM_TEMPLATE_CATEGORY" val="diagram"/>
  <p:tag name="KSO_WM_TEMPLATE_INDEX" val="20206147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6147_2*l_h_i*1_1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15"/>
  <p:tag name="KSO_WM_UNIT_TEXT_FILL_TYPE" val="1"/>
</p:tagLst>
</file>

<file path=ppt/tags/tag9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06147_2*l_h_i*1_1_2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UNIT_FILL_FORE_SCHEMECOLOR_INDEX" val="5"/>
  <p:tag name="KSO_WM_UNIT_FILL_TYPE" val="1"/>
</p:tagLst>
</file>

<file path=ppt/tags/tag9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06147_2*l_h_i*1_1_3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20206147_2*l_h_i*1_1_4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.02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206147_2*l_h_i*1_1_5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0.xml><?xml version="1.0" encoding="utf-8"?>
<p:tagLst xmlns:p="http://schemas.openxmlformats.org/presentationml/2006/main">
  <p:tag name="KSO_WM_UNIT_SUBTYPE" val="a"/>
  <p:tag name="KSO_WM_UNIT_PRESET_TEXT_INDEX" val="5"/>
  <p:tag name="KSO_WM_UNIT_PRESET_TEXT_LEN" val="25"/>
  <p:tag name="KSO_WM_UNIT_NOCLEAR" val="0"/>
  <p:tag name="KSO_WM_UNIT_VALUE" val="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06147_2*l_h_f*1_1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9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06147_2*l_h_i*1_3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15"/>
  <p:tag name="KSO_WM_UNIT_TEXT_FILL_TYPE" val="1"/>
</p:tagLst>
</file>

<file path=ppt/tags/tag9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06147_2*l_h_i*1_3_2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7"/>
  <p:tag name="KSO_WM_UNIT_FILL_FORE_SCHEMECOLOR_INDEX_1_POS" val="0"/>
  <p:tag name="KSO_WM_UNIT_FILL_FORE_SCHEMECOLOR_INDEX_1_TRANS" val="0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UNIT_FILL_FORE_SCHEMECOLOR_INDEX" val="7"/>
  <p:tag name="KSO_WM_UNIT_FILL_TYPE" val="1"/>
</p:tagLst>
</file>

<file path=ppt/tags/tag9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06147_2*l_h_i*1_3_3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206147_2*l_h_i*1_3_4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.02"/>
  <p:tag name="KSO_WM_UNIT_FILL_FORE_SCHEMECOLOR_INDEX_1" val="7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7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7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5"/>
  <p:tag name="KSO_WM_UNIT_ID" val="diagram20206147_2*l_h_i*1_3_5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926.xml><?xml version="1.0" encoding="utf-8"?>
<p:tagLst xmlns:p="http://schemas.openxmlformats.org/presentationml/2006/main">
  <p:tag name="KSO_WM_UNIT_SUBTYPE" val="a"/>
  <p:tag name="KSO_WM_UNIT_PRESET_TEXT_INDEX" val="5"/>
  <p:tag name="KSO_WM_UNIT_PRESET_TEXT_LEN" val="25"/>
  <p:tag name="KSO_WM_UNIT_NOCLEAR" val="0"/>
  <p:tag name="KSO_WM_UNIT_VALUE" val="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06147_2*l_h_f*1_3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9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20206147_2*l_h_i*1_2_5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14"/>
  <p:tag name="KSO_WM_UNIT_TEXT_FILL_TYPE" val="1"/>
</p:tagLst>
</file>

<file path=ppt/tags/tag9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06147_2*l_h_i*1_2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6"/>
  <p:tag name="KSO_WM_UNIT_FILL_FORE_SCHEMECOLOR_INDEX_1_POS" val="0"/>
  <p:tag name="KSO_WM_UNIT_FILL_FORE_SCHEMECOLOR_INDEX_1_TRANS" val="0"/>
  <p:tag name="KSO_WM_UNIT_TEXT_FILL_FORE_SCHEMECOLOR_INDEX_BRIGHTNESS" val="0"/>
  <p:tag name="KSO_WM_UNIT_TEXT_FILL_FORE_SCHEMECOLOR_INDEX" val="14"/>
  <p:tag name="KSO_WM_UNIT_TEXT_FILL_TYPE" val="1"/>
  <p:tag name="KSO_WM_UNIT_USESOURCEFORMAT_APPLY" val="1"/>
  <p:tag name="KSO_WM_UNIT_FILL_FORE_SCHEMECOLOR_INDEX" val="6"/>
  <p:tag name="KSO_WM_UNIT_FILL_TYPE" val="1"/>
</p:tagLst>
</file>

<file path=ppt/tags/tag9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06147_2*l_h_i*1_2_2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06147_2*l_h_i*1_2_3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1_BRIGHTNESS" val="0.02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"/>
  <p:tag name="KSO_WM_UNIT_FILL_FORE_SCHEMECOLOR_INDEX_2_TRANS" val="0"/>
  <p:tag name="KSO_WM_UNIT_FILL_FORE_SCHEMECOLOR_INDEX_3_BRIGHTNESS" val="-0.01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9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20206147_2*l_h_i*1_2_4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5"/>
  <p:tag name="KSO_WM_UNIT_TEXT_FILL_TYPE" val="1"/>
  <p:tag name="KSO_WM_UNIT_USESOURCEFORMAT_APPLY" val="1"/>
</p:tagLst>
</file>

<file path=ppt/tags/tag932.xml><?xml version="1.0" encoding="utf-8"?>
<p:tagLst xmlns:p="http://schemas.openxmlformats.org/presentationml/2006/main">
  <p:tag name="KSO_WM_UNIT_SUBTYPE" val="a"/>
  <p:tag name="KSO_WM_UNIT_PRESET_TEXT_INDEX" val="5"/>
  <p:tag name="KSO_WM_UNIT_PRESET_TEXT_LEN" val="25"/>
  <p:tag name="KSO_WM_UNIT_NOCLEAR" val="0"/>
  <p:tag name="KSO_WM_UNIT_VALUE" val="4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06147_2*l_h_f*1_2_1"/>
  <p:tag name="KSO_WM_TEMPLATE_CATEGORY" val="diagram"/>
  <p:tag name="KSO_WM_TEMPLATE_INDEX" val="20206147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933.xml><?xml version="1.0" encoding="utf-8"?>
<p:tagLst xmlns:p="http://schemas.openxmlformats.org/presentationml/2006/main">
  <p:tag name="KSO_WM_BEAUTIFY_FLAG" val=""/>
</p:tagLst>
</file>

<file path=ppt/tags/tag934.xml><?xml version="1.0" encoding="utf-8"?>
<p:tagLst xmlns:p="http://schemas.openxmlformats.org/presentationml/2006/main">
  <p:tag name="KSO_WM_BEAUTIFY_FLAG" val=""/>
</p:tagLst>
</file>

<file path=ppt/tags/tag935.xml><?xml version="1.0" encoding="utf-8"?>
<p:tagLst xmlns:p="http://schemas.openxmlformats.org/presentationml/2006/main">
  <p:tag name="KSO_WM_BEAUTIFY_FLAG" val="#wm#"/>
  <p:tag name="KSO_WM_TEMPLATE_CATEGORY" val="diagram"/>
  <p:tag name="KSO_WM_TEMPLATE_INDEX" val="20229659"/>
  <p:tag name="KSO_WM_SPECIAL_SOURCE" val="bdnull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12-15T17:38:14&quot;,&quot;maxSize&quot;:{&quot;size1&quot;:31.1},&quot;minSize&quot;:{&quot;size1&quot;:17.8},&quot;normalSize&quot;:{&quot;size1&quot;:17.8},&quot;subLayout&quot;:[{&quot;id&quot;:&quot;2022-12-15T17:38:14&quot;,&quot;margin&quot;:{&quot;bottom&quot;:0,&quot;left&quot;:1.6929999589920044,&quot;right&quot;:1.6929999589920044,&quot;top&quot;:1.6929999589920044},&quot;type&quot;:0},{&quot;id&quot;:&quot;2022-12-15T17:38:14&quot;,&quot;margin&quot;:{&quot;bottom&quot;:0.847000002861023,&quot;left&quot;:0.847000002861023,&quot;right&quot;:0.847000002861023,&quot;top&quot;:0.847000002861023},&quot;type&quot;:0}],&quot;type&quot;:0}"/>
  <p:tag name="KSO_WM_SLIDE_BACKGROUND" val="[&quot;general&quot;]"/>
  <p:tag name="KSO_WM_SLIDE_RATIO" val="1.777778"/>
  <p:tag name="KSO_WM_SLIDE_CAN_ADD_NAVIGATION" val="1"/>
  <p:tag name="KSO_WM_SLIDE_ID" val="diagram2022965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396"/>
  <p:tag name="KSO_WM_SLIDE_POSITION" val="48*48"/>
  <p:tag name="KSO_WM_TAG_VERSION" val="1.0"/>
  <p:tag name="KSO_WM_SLIDE_LAYOUT" val="a_d"/>
  <p:tag name="KSO_WM_SLIDE_LAYOUT_CNT" val="1_1"/>
  <p:tag name="KSO_WM_CHIP_FILLPROP" val="[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t&quot;,&quot;text_direction&quot;:&quot;horizontal&quot;,&quot;support_big_font&quot;:false,&quot;picture_toward&quot;:0,&quot;picture_dockside&quot;:[],&quot;fill_id&quot;:&quot;736496b0653343f1bfd4c6dc9c47e1b4&quot;,&quot;fill_align&quot;:&quot;lt&quot;,&quot;chip_types&quot;:[&quot;text&quot;]}],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diagram&quot;,&quot;pictext&quot;,&quot;picture&quot;,&quot;chart&quot;,&quot;table&quot;,&quot;video&quot;]}],[{&quot;text_align&quot;:&quot;cm&quot;,&quot;text_direction&quot;:&quot;horizontal&quot;,&quot;support_big_font&quot;:false,&quot;picture_toward&quot;:0,&quot;picture_dockside&quot;:[],&quot;fill_id&quot;:&quot;fbc1d1c81b9c4bca8f09873cfc4ac6db&quot;,&quot;fill_align&quot;:&quot;cm&quot;,&quot;chip_types&quot;:[&quot;text&quot;,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picture&quot;]}],[{&quot;text_align&quot;:&quot;lm&quot;,&quot;text_direction&quot;:&quot;horizontal&quot;,&quot;support_big_font&quot;:false,&quot;picture_toward&quot;:0,&quot;picture_dockside&quot;:[],&quot;fill_id&quot;:&quot;fbc1d1c81b9c4bca8f09873cfc4ac6db&quot;,&quot;fill_align&quot;:&quot;lm&quot;,&quot;chip_types&quot;:[&quot;text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picture&quot;]}],[{&quot;text_align&quot;:&quot;lm&quot;,&quot;text_direction&quot;:&quot;horizontal&quot;,&quot;support_big_font&quot;:false,&quot;picture_toward&quot;:0,&quot;picture_dockside&quot;:[],&quot;fill_id&quot;:&quot;fbc1d1c81b9c4bca8f09873cfc4ac6db&quot;,&quot;fill_align&quot;:&quot;l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cm&quot;,&quot;chip_types&quot;:[&quot;diagram&quot;,&quot;text&quot;,&quot;picture&quot;,&quot;chart&quot;,&quot;table&quot;,&quot;video&quot;]}]]"/>
  <p:tag name="KSO_WM_CHIP_GROUPID" val="5f5ee1ca4d6848d78f644aec"/>
  <p:tag name="KSO_WM_CHIP_XID" val="5f696419553136823a5e6172"/>
  <p:tag name="FIXED_XID_TMP" val="5f5ee1ca4d6848d78f644aec"/>
  <p:tag name="KSO_WM_CHIP_DECFILLPROP" val="[]"/>
  <p:tag name="KSO_WM_SLIDE_BK_DARK_LIGHT" val="2"/>
  <p:tag name="KSO_WM_SLIDE_BACKGROUND_TYPE" val="general"/>
  <p:tag name="KSO_WM_SLIDE_SUPPORT_FEATURE_TYPE" val="3"/>
  <p:tag name="KSO_WM_TEMPLATE_ASSEMBLE_XID" val="639aeb060c9383becde692eb"/>
  <p:tag name="KSO_WM_TEMPLATE_ASSEMBLE_GROUPID" val="639aeb060c9383becde692eb"/>
</p:tagLst>
</file>

<file path=ppt/tags/tag9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37.xml><?xml version="1.0" encoding="utf-8"?>
<p:tagLst xmlns:p="http://schemas.openxmlformats.org/presentationml/2006/main">
  <p:tag name="KSO_WM_BEAUTIFY_FLAG" val=""/>
</p:tagLst>
</file>

<file path=ppt/tags/tag938.xml><?xml version="1.0" encoding="utf-8"?>
<p:tagLst xmlns:p="http://schemas.openxmlformats.org/presentationml/2006/main">
  <p:tag name="KSO_WM_BEAUTIFY_FLAG" val=""/>
</p:tagLst>
</file>

<file path=ppt/tags/tag9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0.xml><?xml version="1.0" encoding="utf-8"?>
<p:tagLst xmlns:p="http://schemas.openxmlformats.org/presentationml/2006/main">
  <p:tag name="KSO_WM_BEAUTIFY_FLAG" val=""/>
</p:tagLst>
</file>

<file path=ppt/tags/tag941.xml><?xml version="1.0" encoding="utf-8"?>
<p:tagLst xmlns:p="http://schemas.openxmlformats.org/presentationml/2006/main">
  <p:tag name="KSO_WM_BEAUTIFY_FLAG" val=""/>
</p:tagLst>
</file>

<file path=ppt/tags/tag942.xml><?xml version="1.0" encoding="utf-8"?>
<p:tagLst xmlns:p="http://schemas.openxmlformats.org/presentationml/2006/main">
  <p:tag name="KSO_WM_BEAUTIFY_FLAG" val=""/>
</p:tagLst>
</file>

<file path=ppt/tags/tag9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44.xml><?xml version="1.0" encoding="utf-8"?>
<p:tagLst xmlns:p="http://schemas.openxmlformats.org/presentationml/2006/main">
  <p:tag name="KSO_WM_BEAUTIFY_FLAG" val=""/>
</p:tagLst>
</file>

<file path=ppt/tags/tag945.xml><?xml version="1.0" encoding="utf-8"?>
<p:tagLst xmlns:p="http://schemas.openxmlformats.org/presentationml/2006/main">
  <p:tag name="KSO_WM_BEAUTIFY_FLAG" val=""/>
</p:tagLst>
</file>

<file path=ppt/tags/tag946.xml><?xml version="1.0" encoding="utf-8"?>
<p:tagLst xmlns:p="http://schemas.openxmlformats.org/presentationml/2006/main">
  <p:tag name="KSO_WM_BEAUTIFY_FLAG" val=""/>
</p:tagLst>
</file>

<file path=ppt/tags/tag9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48.xml><?xml version="1.0" encoding="utf-8"?>
<p:tagLst xmlns:p="http://schemas.openxmlformats.org/presentationml/2006/main">
  <p:tag name="KSO_WM_BEAUTIFY_FLAG" val=""/>
</p:tagLst>
</file>

<file path=ppt/tags/tag949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51.xml><?xml version="1.0" encoding="utf-8"?>
<p:tagLst xmlns:p="http://schemas.openxmlformats.org/presentationml/2006/main">
  <p:tag name="KSO_WM_BEAUTIFY_FLAG" val=""/>
</p:tagLst>
</file>

<file path=ppt/tags/tag952.xml><?xml version="1.0" encoding="utf-8"?>
<p:tagLst xmlns:p="http://schemas.openxmlformats.org/presentationml/2006/main">
  <p:tag name="KSO_WM_BEAUTIFY_FLAG" val=""/>
</p:tagLst>
</file>

<file path=ppt/tags/tag9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54.xml><?xml version="1.0" encoding="utf-8"?>
<p:tagLst xmlns:p="http://schemas.openxmlformats.org/presentationml/2006/main">
  <p:tag name="KSO_WM_BEAUTIFY_FLAG" val=""/>
</p:tagLst>
</file>

<file path=ppt/tags/tag955.xml><?xml version="1.0" encoding="utf-8"?>
<p:tagLst xmlns:p="http://schemas.openxmlformats.org/presentationml/2006/main">
  <p:tag name="KSO_WM_BEAUTIFY_FLAG" val=""/>
</p:tagLst>
</file>

<file path=ppt/tags/tag956.xml><?xml version="1.0" encoding="utf-8"?>
<p:tagLst xmlns:p="http://schemas.openxmlformats.org/presentationml/2006/main">
  <p:tag name="KSO_WM_BEAUTIFY_FLAG" val=""/>
</p:tagLst>
</file>

<file path=ppt/tags/tag9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58.xml><?xml version="1.0" encoding="utf-8"?>
<p:tagLst xmlns:p="http://schemas.openxmlformats.org/presentationml/2006/main">
  <p:tag name="KSO_WM_BEAUTIFY_FLAG" val=""/>
</p:tagLst>
</file>

<file path=ppt/tags/tag959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0.xml><?xml version="1.0" encoding="utf-8"?>
<p:tagLst xmlns:p="http://schemas.openxmlformats.org/presentationml/2006/main">
  <p:tag name="KSO_WM_BEAUTIFY_FLAG" val=""/>
</p:tagLst>
</file>

<file path=ppt/tags/tag9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62.xml><?xml version="1.0" encoding="utf-8"?>
<p:tagLst xmlns:p="http://schemas.openxmlformats.org/presentationml/2006/main">
  <p:tag name="KSO_WM_BEAUTIFY_FLAG" val=""/>
</p:tagLst>
</file>

<file path=ppt/tags/tag963.xml><?xml version="1.0" encoding="utf-8"?>
<p:tagLst xmlns:p="http://schemas.openxmlformats.org/presentationml/2006/main">
  <p:tag name="KSO_WM_BEAUTIFY_FLAG" val=""/>
</p:tagLst>
</file>

<file path=ppt/tags/tag964.xml><?xml version="1.0" encoding="utf-8"?>
<p:tagLst xmlns:p="http://schemas.openxmlformats.org/presentationml/2006/main">
  <p:tag name="KSO_WM_BEAUTIFY_FLAG" val=""/>
</p:tagLst>
</file>

<file path=ppt/tags/tag9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66.xml><?xml version="1.0" encoding="utf-8"?>
<p:tagLst xmlns:p="http://schemas.openxmlformats.org/presentationml/2006/main">
  <p:tag name="KSO_WM_BEAUTIFY_FLAG" val=""/>
</p:tagLst>
</file>

<file path=ppt/tags/tag967.xml><?xml version="1.0" encoding="utf-8"?>
<p:tagLst xmlns:p="http://schemas.openxmlformats.org/presentationml/2006/main">
  <p:tag name="KSO_WM_BEAUTIFY_FLAG" val=""/>
</p:tagLst>
</file>

<file path=ppt/tags/tag968.xml><?xml version="1.0" encoding="utf-8"?>
<p:tagLst xmlns:p="http://schemas.openxmlformats.org/presentationml/2006/main">
  <p:tag name="KSO_WM_BEAUTIFY_FLAG" val=""/>
</p:tagLst>
</file>

<file path=ppt/tags/tag9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0.xml><?xml version="1.0" encoding="utf-8"?>
<p:tagLst xmlns:p="http://schemas.openxmlformats.org/presentationml/2006/main">
  <p:tag name="KSO_WM_BEAUTIFY_FLAG" val=""/>
</p:tagLst>
</file>

<file path=ppt/tags/tag971.xml><?xml version="1.0" encoding="utf-8"?>
<p:tagLst xmlns:p="http://schemas.openxmlformats.org/presentationml/2006/main">
  <p:tag name="KSO_WM_BEAUTIFY_FLAG" val=""/>
</p:tagLst>
</file>

<file path=ppt/tags/tag972.xml><?xml version="1.0" encoding="utf-8"?>
<p:tagLst xmlns:p="http://schemas.openxmlformats.org/presentationml/2006/main">
  <p:tag name="KSO_WM_BEAUTIFY_FLAG" val=""/>
</p:tagLst>
</file>

<file path=ppt/tags/tag973.xml><?xml version="1.0" encoding="utf-8"?>
<p:tagLst xmlns:p="http://schemas.openxmlformats.org/presentationml/2006/main">
  <p:tag name="KSO_WM_BEAUTIFY_FLAG" val=""/>
</p:tagLst>
</file>

<file path=ppt/tags/tag974.xml><?xml version="1.0" encoding="utf-8"?>
<p:tagLst xmlns:p="http://schemas.openxmlformats.org/presentationml/2006/main">
  <p:tag name="KSO_WM_BEAUTIFY_FLAG" val=""/>
</p:tagLst>
</file>

<file path=ppt/tags/tag975.xml><?xml version="1.0" encoding="utf-8"?>
<p:tagLst xmlns:p="http://schemas.openxmlformats.org/presentationml/2006/main">
  <p:tag name="KSO_WM_BEAUTIFY_FLAG" val=""/>
</p:tagLst>
</file>

<file path=ppt/tags/tag9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77.xml><?xml version="1.0" encoding="utf-8"?>
<p:tagLst xmlns:p="http://schemas.openxmlformats.org/presentationml/2006/main">
  <p:tag name="KSO_WM_BEAUTIFY_FLAG" val=""/>
</p:tagLst>
</file>

<file path=ppt/tags/tag9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79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81.xml><?xml version="1.0" encoding="utf-8"?>
<p:tagLst xmlns:p="http://schemas.openxmlformats.org/presentationml/2006/main">
  <p:tag name="KSO_WM_BEAUTIFY_FLAG" val=""/>
</p:tagLst>
</file>

<file path=ppt/tags/tag9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83.xml><?xml version="1.0" encoding="utf-8"?>
<p:tagLst xmlns:p="http://schemas.openxmlformats.org/presentationml/2006/main">
  <p:tag name="KSO_WM_BEAUTIFY_FLAG" val=""/>
</p:tagLst>
</file>

<file path=ppt/tags/tag984.xml><?xml version="1.0" encoding="utf-8"?>
<p:tagLst xmlns:p="http://schemas.openxmlformats.org/presentationml/2006/main">
  <p:tag name="KSO_WM_BEAUTIFY_FLAG" val=""/>
</p:tagLst>
</file>

<file path=ppt/tags/tag985.xml><?xml version="1.0" encoding="utf-8"?>
<p:tagLst xmlns:p="http://schemas.openxmlformats.org/presentationml/2006/main">
  <p:tag name="KSO_WM_BEAUTIFY_FLAG" val=""/>
</p:tagLst>
</file>

<file path=ppt/tags/tag9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87.xml><?xml version="1.0" encoding="utf-8"?>
<p:tagLst xmlns:p="http://schemas.openxmlformats.org/presentationml/2006/main">
  <p:tag name="KSO_WM_BEAUTIFY_FLAG" val=""/>
</p:tagLst>
</file>

<file path=ppt/tags/tag988.xml><?xml version="1.0" encoding="utf-8"?>
<p:tagLst xmlns:p="http://schemas.openxmlformats.org/presentationml/2006/main">
  <p:tag name="KSO_WM_BEAUTIFY_FLAG" val=""/>
</p:tagLst>
</file>

<file path=ppt/tags/tag989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9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91.xml><?xml version="1.0" encoding="utf-8"?>
<p:tagLst xmlns:p="http://schemas.openxmlformats.org/presentationml/2006/main">
  <p:tag name="KSO_WM_BEAUTIFY_FLAG" val=""/>
</p:tagLst>
</file>

<file path=ppt/tags/tag992.xml><?xml version="1.0" encoding="utf-8"?>
<p:tagLst xmlns:p="http://schemas.openxmlformats.org/presentationml/2006/main">
  <p:tag name="KSO_WM_BEAUTIFY_FLAG" val=""/>
</p:tagLst>
</file>

<file path=ppt/tags/tag9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94.xml><?xml version="1.0" encoding="utf-8"?>
<p:tagLst xmlns:p="http://schemas.openxmlformats.org/presentationml/2006/main">
  <p:tag name="KSO_WM_BEAUTIFY_FLAG" val=""/>
</p:tagLst>
</file>

<file path=ppt/tags/tag995.xml><?xml version="1.0" encoding="utf-8"?>
<p:tagLst xmlns:p="http://schemas.openxmlformats.org/presentationml/2006/main">
  <p:tag name="KSO_WM_BEAUTIFY_FLAG" val=""/>
</p:tagLst>
</file>

<file path=ppt/tags/tag9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97.xml><?xml version="1.0" encoding="utf-8"?>
<p:tagLst xmlns:p="http://schemas.openxmlformats.org/presentationml/2006/main">
  <p:tag name="KSO_WM_BEAUTIFY_FLAG" val=""/>
</p:tagLst>
</file>

<file path=ppt/tags/tag998.xml><?xml version="1.0" encoding="utf-8"?>
<p:tagLst xmlns:p="http://schemas.openxmlformats.org/presentationml/2006/main">
  <p:tag name="KSO_WM_BEAUTIFY_FLAG" val=""/>
</p:tagLst>
</file>

<file path=ppt/tags/tag9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10901</Words>
  <Application>WPS 演示</Application>
  <PresentationFormat>宽屏</PresentationFormat>
  <Paragraphs>1735</Paragraphs>
  <Slides>202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202</vt:i4>
      </vt:variant>
    </vt:vector>
  </HeadingPairs>
  <TitlesOfParts>
    <vt:vector size="222" baseType="lpstr">
      <vt:lpstr>Arial</vt:lpstr>
      <vt:lpstr>宋体</vt:lpstr>
      <vt:lpstr>Wingdings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Arial Unicode MS</vt:lpstr>
      <vt:lpstr>Calibri</vt:lpstr>
      <vt:lpstr>思源黑体 CN Normal</vt:lpstr>
      <vt:lpstr>华文行楷</vt:lpstr>
      <vt:lpstr>汉仪细等线繁</vt:lpstr>
      <vt:lpstr>Helvetica Neue</vt:lpstr>
      <vt:lpstr>Gill Sans</vt:lpstr>
      <vt:lpstr>Source Sans Pro Light</vt:lpstr>
      <vt:lpstr>Gill Sans MT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636</cp:revision>
  <dcterms:created xsi:type="dcterms:W3CDTF">2019-06-19T02:08:00Z</dcterms:created>
  <dcterms:modified xsi:type="dcterms:W3CDTF">2024-03-17T08:01:56Z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6BE6630537B14D6FBA4DA939361DEA94_13</vt:lpwstr>
  </property>
</Properties>
</file>