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6"/>
  </p:notesMasterIdLst>
  <p:sldIdLst>
    <p:sldId id="280" r:id="rId5"/>
    <p:sldId id="383" r:id="rId6"/>
    <p:sldId id="432" r:id="rId7"/>
    <p:sldId id="451" r:id="rId8"/>
    <p:sldId id="415" r:id="rId9"/>
    <p:sldId id="407" r:id="rId10"/>
    <p:sldId id="408" r:id="rId11"/>
    <p:sldId id="409" r:id="rId12"/>
    <p:sldId id="410" r:id="rId13"/>
    <p:sldId id="411" r:id="rId14"/>
    <p:sldId id="412" r:id="rId15"/>
    <p:sldId id="413" r:id="rId16"/>
    <p:sldId id="414" r:id="rId17"/>
    <p:sldId id="417" r:id="rId18"/>
    <p:sldId id="267" r:id="rId19"/>
    <p:sldId id="269" r:id="rId20"/>
    <p:sldId id="416" r:id="rId21"/>
    <p:sldId id="406" r:id="rId22"/>
    <p:sldId id="468" r:id="rId23"/>
    <p:sldId id="335" r:id="rId24"/>
    <p:sldId id="271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54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9545" y="737235"/>
            <a:ext cx="9450705" cy="5131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跟机构，做投资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业绩增长，控盘反复之后，再次增加，机构抬轿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调整中，关注资金持续流入情况，洗盘结束，关注熊线上移信号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737870"/>
            <a:ext cx="9448800" cy="5130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 descr="1920x1080_1735803122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 descr="总_17358031166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02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年线金叉，月线死叉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705" y="737235"/>
            <a:ext cx="9545955" cy="5183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年线金叉，月线死叉，短期调整的空间就是机会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中期关注月线金叉的机会，把握好节奏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牛线下移，超跌反弹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各大指数牛线下移，短线超跌启动，跌出来的短线机会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题材指数熊线附近，关注题材指数的超跌反弹，前期强势股的反弹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0485" y="741045"/>
            <a:ext cx="9511030" cy="5164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WPS 演示</Application>
  <PresentationFormat>宽屏</PresentationFormat>
  <Paragraphs>97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277</cp:revision>
  <dcterms:created xsi:type="dcterms:W3CDTF">2019-06-19T02:08:00Z</dcterms:created>
  <dcterms:modified xsi:type="dcterms:W3CDTF">2025-01-02T08:15:47Z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D81E4F58FB8241C091F5C2A51DFFF3B2_13</vt:lpwstr>
  </property>
</Properties>
</file>