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4" r:id="rId14"/>
    <p:sldId id="406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新高不断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关注主线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2026.01.06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再创新高，月金在即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政策底，市场底，资金底，全部出现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熊线上移后第一个金叉也出现，静待月线金叉，社保，保险，证券，养老金。趋势为王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4445" y="768350"/>
            <a:ext cx="9643110" cy="5236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540" y="1049655"/>
            <a:ext cx="2651760" cy="4189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中短分化，箱体突破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0684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箱体突破，月金在即，部分月金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短线躁动，中线稳定，机会初始阶段，回忆下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6-9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月份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34440" y="784225"/>
            <a:ext cx="9618980" cy="5222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30" y="1818640"/>
            <a:ext cx="6251575" cy="2313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：有色，军工，三化，汽配，保险，黄金，塑料，半导体，印刷，三电等，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27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个。涨停方向：机械，军工，汽配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5245" y="768350"/>
            <a:ext cx="9541510" cy="5180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短线启动，</a:t>
            </a:r>
            <a:r>
              <a:rPr lang="en-US" alt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涨停复制，高潮必分化，会迟到不会缺席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航天，机器人，芯片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9375" y="751205"/>
            <a:ext cx="9632315" cy="5230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15415" y="780415"/>
            <a:ext cx="9638665" cy="5233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55" y="2123440"/>
            <a:ext cx="4060190" cy="2611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985" y="793750"/>
            <a:ext cx="9637395" cy="5233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WPS 演示</Application>
  <PresentationFormat>宽屏</PresentationFormat>
  <Paragraphs>69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939</cp:revision>
  <dcterms:created xsi:type="dcterms:W3CDTF">2019-06-19T02:08:00Z</dcterms:created>
  <dcterms:modified xsi:type="dcterms:W3CDTF">2026-01-06T09:41:54Z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690B3BD99D2C482FBF6FACDE14496368_13</vt:lpwstr>
  </property>
</Properties>
</file>