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2" r:id="rId11"/>
    <p:sldId id="403" r:id="rId12"/>
    <p:sldId id="405" r:id="rId13"/>
    <p:sldId id="404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3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40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4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投顾编号:A1120619100003，基从编号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:A20250618011797)观点基于软件数据和理论模型分析，仅供参考，不构成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3.png"/><Relationship Id="rId3" Type="http://schemas.openxmlformats.org/officeDocument/2006/relationships/tags" Target="../tags/tag138.xml"/><Relationship Id="rId2" Type="http://schemas.openxmlformats.org/officeDocument/2006/relationships/image" Target="../media/image1.png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死叉末端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静待金叉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2026.01.20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83580" y="5067300"/>
            <a:ext cx="4928870" cy="374650"/>
            <a:chOff x="7093" y="6616"/>
            <a:chExt cx="8664" cy="656"/>
          </a:xfrm>
        </p:grpSpPr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7105" y="6626"/>
              <a:ext cx="3046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7262" y="6627"/>
              <a:ext cx="2995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0153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A20250618011797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死叉末端，静待金叉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日线死叉末端，静待日线金叉反弹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资金背离，支撑到位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4080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附近，金叉临近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810" y="768350"/>
            <a:ext cx="9644380" cy="5236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中短向下，静待新机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中短线上攻向下，市场热点熄火，静待新机会出现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资金总体高位，静待日线金叉，震荡行情，也有主题，选择控盘增加为主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6670" y="795020"/>
            <a:ext cx="9598660" cy="5212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84894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：黄金，三化，有色，传媒，包装，三电，半导体，机械，汽配，</a:t>
            </a:r>
            <a:endParaRPr 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32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个。涨停方向：化工，电气，地产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8900" y="769620"/>
            <a:ext cx="9355455" cy="50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中短调整，控盘为王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涨停复制，高潮必分化，会迟到不会缺席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涨停前五，空间龙，趋势龙聚集：芯片，电网，大消费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6825" y="783590"/>
            <a:ext cx="9573260" cy="5198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4130" y="804545"/>
            <a:ext cx="9617075" cy="522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5250" y="767080"/>
            <a:ext cx="9717405" cy="5276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演示</Application>
  <PresentationFormat>宽屏</PresentationFormat>
  <Paragraphs>69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941</cp:revision>
  <dcterms:created xsi:type="dcterms:W3CDTF">2019-06-19T02:08:00Z</dcterms:created>
  <dcterms:modified xsi:type="dcterms:W3CDTF">2026-01-20T08:52:24Z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35A6B1630EFC431EA17EBEBE2DA12EC6_13</vt:lpwstr>
  </property>
</Properties>
</file>