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7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4" r:id="rId14"/>
    <p:sldId id="385" r:id="rId15"/>
    <p:sldId id="379" r:id="rId16"/>
    <p:sldId id="343" r:id="rId17"/>
    <p:sldId id="386" r:id="rId18"/>
    <p:sldId id="387" r:id="rId19"/>
    <p:sldId id="346" r:id="rId20"/>
    <p:sldId id="349" r:id="rId21"/>
    <p:sldId id="388" r:id="rId22"/>
    <p:sldId id="358" r:id="rId23"/>
    <p:sldId id="396" r:id="rId24"/>
    <p:sldId id="335" r:id="rId25"/>
    <p:sldId id="271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9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0.xml"/><Relationship Id="rId2" Type="http://schemas.openxmlformats.org/officeDocument/2006/relationships/image" Target="../media/image22.png"/><Relationship Id="rId1" Type="http://schemas.openxmlformats.org/officeDocument/2006/relationships/tags" Target="../tags/tag7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2.xml"/><Relationship Id="rId2" Type="http://schemas.openxmlformats.org/officeDocument/2006/relationships/image" Target="../media/image23.png"/><Relationship Id="rId1" Type="http://schemas.openxmlformats.org/officeDocument/2006/relationships/tags" Target="../tags/tag8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4.xml"/><Relationship Id="rId2" Type="http://schemas.openxmlformats.org/officeDocument/2006/relationships/image" Target="../media/image24.png"/><Relationship Id="rId1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27.png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28.png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3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43.xml"/><Relationship Id="rId20" Type="http://schemas.openxmlformats.org/officeDocument/2006/relationships/image" Target="../media/image17.svg"/><Relationship Id="rId2" Type="http://schemas.openxmlformats.org/officeDocument/2006/relationships/tags" Target="../tags/tag30.xml"/><Relationship Id="rId19" Type="http://schemas.openxmlformats.org/officeDocument/2006/relationships/image" Target="../media/image16.png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4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8.xml"/><Relationship Id="rId20" Type="http://schemas.openxmlformats.org/officeDocument/2006/relationships/image" Target="../media/image17.svg"/><Relationship Id="rId2" Type="http://schemas.openxmlformats.org/officeDocument/2006/relationships/tags" Target="../tags/tag45.xml"/><Relationship Id="rId19" Type="http://schemas.openxmlformats.org/officeDocument/2006/relationships/image" Target="../media/image16.png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6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73.xml"/><Relationship Id="rId20" Type="http://schemas.openxmlformats.org/officeDocument/2006/relationships/image" Target="../media/image17.svg"/><Relationship Id="rId2" Type="http://schemas.openxmlformats.org/officeDocument/2006/relationships/tags" Target="../tags/tag60.xml"/><Relationship Id="rId19" Type="http://schemas.openxmlformats.org/officeDocument/2006/relationships/image" Target="../media/image16.png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5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高估低估的区别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336" y="737235"/>
            <a:ext cx="9549828" cy="5172823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75715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低估到高估，一波行情结束高估区域，个股进入加速上涨区域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加速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上涨警惕趋势破位，拉升出货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高估低估的区别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715588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低估到高估，一波行情结束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高估区域，个股进入加速上涨区域，加速上涨警惕趋势破位，拉升出货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774" y="737235"/>
            <a:ext cx="9549827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龙头高估跟控盘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龙头高估跟控盘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估值红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资金流入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持续炒作阶段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线上移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跟踪龙头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21" y="731585"/>
            <a:ext cx="9493957" cy="5142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龙头高估跟控盘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估值红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资金流入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持续炒作阶段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线上移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跟踪龙头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52" y="737235"/>
            <a:ext cx="9473096" cy="5131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龙头高估跟控盘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估值红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资金流入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持续炒作阶段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线上移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跟踪龙头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23" y="737235"/>
            <a:ext cx="9409754" cy="5096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高估的风险管理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强势股的风险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绿柱破熊线，周线死叉，直接回避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牛线下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移，一股不留，高估本质是拉高容易出货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3" y="737235"/>
            <a:ext cx="9473094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强势股的风险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绿柱破熊线，周线死叉，直接回避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牛线下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移，一股</a:t>
            </a:r>
            <a:r>
              <a:rPr lang="zh-CN" altLang="en-US" sz="2000" b="1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不留，</a:t>
            </a:r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高估本质是拉高容易出货</a:t>
            </a:r>
            <a:endParaRPr lang="zh-CN" altLang="zh-CN" sz="20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95" y="737282"/>
            <a:ext cx="9473009" cy="513121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AI</a:t>
            </a:r>
            <a:r>
              <a:rPr lang="zh-CN" altLang="en-US" sz="72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价投之</a:t>
            </a:r>
            <a:endParaRPr lang="en-US" altLang="zh-CN" sz="7200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龙头高估值</a:t>
            </a:r>
            <a:endParaRPr lang="zh-CN" altLang="en-US" sz="72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6148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24993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33839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42684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3976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86225" y="13144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0810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1977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9858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2809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高估低估的区别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31642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龙头高估跟控盘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4069080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高估的风险管理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高估低估的区别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价格与业绩的关系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2279129" y="4726796"/>
            <a:ext cx="7285986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（</a:t>
            </a:r>
            <a:r>
              <a:rPr lang="en-US" altLang="zh-CN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AI</a:t>
            </a:r>
            <a:r>
              <a:rPr lang="zh-CN" altLang="en-US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</a:t>
            </a:r>
            <a:r>
              <a:rPr lang="en-US" altLang="zh-CN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当前估值</a:t>
            </a:r>
            <a:r>
              <a:rPr lang="en-US" altLang="zh-CN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17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市场风格）</a:t>
            </a:r>
            <a:endParaRPr lang="en-US" altLang="zh-CN" sz="17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48" y="1518085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22" y="1518084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OGE4MmM3N2M1Njg0N2RlMTM3NDgxNjk5YmFiZDMxNT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WPS 演示</Application>
  <PresentationFormat>宽屏</PresentationFormat>
  <Paragraphs>140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Arial Unicode MS</vt:lpstr>
      <vt:lpstr>Calibri</vt:lpstr>
      <vt:lpstr>等线 Light</vt:lpstr>
      <vt:lpstr>等线</vt:lpstr>
      <vt:lpstr>Segoe Print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275</cp:revision>
  <dcterms:created xsi:type="dcterms:W3CDTF">2019-06-19T02:08:00Z</dcterms:created>
  <dcterms:modified xsi:type="dcterms:W3CDTF">2024-01-25T10:08:30Z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244ACA2EB60840989A6E7AD0DF89266E</vt:lpwstr>
  </property>
</Properties>
</file>