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9"/>
  </p:handoutMasterIdLst>
  <p:sldIdLst>
    <p:sldId id="263" r:id="rId4"/>
    <p:sldId id="408" r:id="rId6"/>
    <p:sldId id="271" r:id="rId7"/>
    <p:sldId id="369" r:id="rId8"/>
    <p:sldId id="330" r:id="rId9"/>
    <p:sldId id="346" r:id="rId10"/>
    <p:sldId id="396" r:id="rId11"/>
    <p:sldId id="402" r:id="rId12"/>
    <p:sldId id="403" r:id="rId13"/>
    <p:sldId id="405" r:id="rId14"/>
    <p:sldId id="404" r:id="rId15"/>
    <p:sldId id="406" r:id="rId16"/>
    <p:sldId id="407" r:id="rId17"/>
    <p:sldId id="357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44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投顾编号:A1120619100003，基从编号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:A20250618011797)观点基于软件数据和理论模型分析，仅供参考，不构成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8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9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image" Target="../media/image3.png"/><Relationship Id="rId3" Type="http://schemas.openxmlformats.org/officeDocument/2006/relationships/tags" Target="../tags/tag141.xml"/><Relationship Id="rId2" Type="http://schemas.openxmlformats.org/officeDocument/2006/relationships/image" Target="../media/image1.png"/><Relationship Id="rId1" Type="http://schemas.openxmlformats.org/officeDocument/2006/relationships/tags" Target="../tags/tag1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3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image" Target="../media/image8.png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tags" Target="../tags/tag1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5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反弹结束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资金为王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2026.01.27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83580" y="5067300"/>
            <a:ext cx="4928870" cy="374650"/>
            <a:chOff x="7093" y="6616"/>
            <a:chExt cx="8664" cy="656"/>
          </a:xfrm>
        </p:grpSpPr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4"/>
              </p:custDataLst>
            </p:nvPr>
          </p:nvSpPr>
          <p:spPr>
            <a:xfrm>
              <a:off x="7105" y="6626"/>
              <a:ext cx="3046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5"/>
              </p:custDataLst>
            </p:nvPr>
          </p:nvSpPr>
          <p:spPr>
            <a:xfrm>
              <a:off x="7262" y="6627"/>
              <a:ext cx="2995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0153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A20250618011797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死叉初期，跟随资金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日线死叉初期，辅助线支撑，资金持续流入，震荡为主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周线死叉，资金背离，关注资金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89685" y="771525"/>
            <a:ext cx="9612630" cy="5219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中短向下，静待新机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3351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中短线上攻向下，市场热点轮动，防守为主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日线死叉初期，资金活跃，关注低位控盘增加品种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06195" y="786130"/>
            <a:ext cx="9578975" cy="5201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84894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：黄金，三化，有色，半导体，三电，视听，商业，石化，建筑，电气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10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个。涨停方向：机械，半导体，军工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5095" y="768350"/>
            <a:ext cx="9402445" cy="5106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中短调整，控盘为王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短线启动，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涨停复制，高潮必分化，会迟到不会缺席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涨停前五，空间龙，趋势龙聚集：芯片，涨价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60475" y="769620"/>
            <a:ext cx="9599295" cy="52120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4130" y="804545"/>
            <a:ext cx="9617075" cy="52222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控盘回档，股价突破回踩，日线死叉初期，资金流入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7140" y="767080"/>
            <a:ext cx="9697085" cy="52654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671</Words>
  <Application>WPS 演示</Application>
  <PresentationFormat>宽屏</PresentationFormat>
  <Paragraphs>69</Paragraphs>
  <Slides>14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俏俏</cp:lastModifiedBy>
  <cp:revision>943</cp:revision>
  <dcterms:created xsi:type="dcterms:W3CDTF">2019-06-19T02:08:00Z</dcterms:created>
  <dcterms:modified xsi:type="dcterms:W3CDTF">2026-01-27T09:29:58Z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AEB189E74F6B43E2AA22E9A4893DFF01_13</vt:lpwstr>
  </property>
</Properties>
</file>