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7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405" r:id="rId13"/>
    <p:sldId id="404" r:id="rId14"/>
    <p:sldId id="406" r:id="rId15"/>
    <p:sldId id="357" r:id="rId16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40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gs" Target="tags/tag142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投顾编号:A1120619100003，基从编号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:A20250618011797)观点基于软件数据和理论模型分析，仅供参考，不构成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3.png"/><Relationship Id="rId3" Type="http://schemas.openxmlformats.org/officeDocument/2006/relationships/tags" Target="../tags/tag139.xml"/><Relationship Id="rId2" Type="http://schemas.openxmlformats.org/officeDocument/2006/relationships/image" Target="../media/image1.png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S</a:t>
            </a: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点反弹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资金为王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2026.02.03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783580" y="5067300"/>
            <a:ext cx="4928870" cy="374650"/>
            <a:chOff x="7093" y="6616"/>
            <a:chExt cx="8664" cy="656"/>
          </a:xfrm>
        </p:grpSpPr>
        <p:sp>
          <p:nvSpPr>
            <p:cNvPr id="6" name="矩形 5"/>
            <p:cNvSpPr/>
            <p:nvPr>
              <p:custDataLst>
                <p:tags r:id="rId13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14"/>
              </p:custDataLst>
            </p:nvPr>
          </p:nvSpPr>
          <p:spPr>
            <a:xfrm>
              <a:off x="7105" y="6626"/>
              <a:ext cx="3046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5"/>
              </p:custDataLst>
            </p:nvPr>
          </p:nvSpPr>
          <p:spPr>
            <a:xfrm>
              <a:off x="7262" y="6627"/>
              <a:ext cx="2995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0153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A20250618011797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S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点反弹，资金背离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S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点反弹，静待金叉，注意辅助线压力，资金背离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关注资金持续流入方向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6665" y="768350"/>
            <a:ext cx="9678670" cy="52552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中短分化，静待新机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3351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中短线上攻分化，中线注意趋势信号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短线关注反包修复，资金持续流入的方向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1735" y="768350"/>
            <a:ext cx="9724390" cy="52800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84894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资金流入：通信，传媒，酿酒，美容，航空，服装，黄金，有色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2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个。涨停方向：电气，机械，化工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6385" y="768350"/>
            <a:ext cx="9356725" cy="50806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中短调整，控盘为王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短线启动，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涨停复制，高潮必分化，会迟到不会缺席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涨停前五，空间龙，趋势龙聚集：电网，光伏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2715" y="768350"/>
            <a:ext cx="9664065" cy="52476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21105" y="772160"/>
            <a:ext cx="9749790" cy="52939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控盘回档，股价突破回踩，日线死叉区域，资金流入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4620" y="774065"/>
            <a:ext cx="9660255" cy="5245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649</Words>
  <Application>WPS 演示</Application>
  <PresentationFormat>宽屏</PresentationFormat>
  <Paragraphs>69</Paragraphs>
  <Slides>12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俏俏</cp:lastModifiedBy>
  <cp:revision>944</cp:revision>
  <dcterms:created xsi:type="dcterms:W3CDTF">2019-06-19T02:08:00Z</dcterms:created>
  <dcterms:modified xsi:type="dcterms:W3CDTF">2026-02-03T08:53:10Z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963D34D82370408591359ED98C47D255_13</vt:lpwstr>
  </property>
</Properties>
</file>