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  <p:sldMasterId id="2147483669" r:id="rId4"/>
  </p:sldMasterIdLst>
  <p:notesMasterIdLst>
    <p:notesMasterId r:id="rId25"/>
  </p:notesMasterIdLst>
  <p:sldIdLst>
    <p:sldId id="383" r:id="rId5"/>
    <p:sldId id="415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417" r:id="rId15"/>
    <p:sldId id="420" r:id="rId16"/>
    <p:sldId id="267" r:id="rId17"/>
    <p:sldId id="418" r:id="rId18"/>
    <p:sldId id="269" r:id="rId19"/>
    <p:sldId id="423" r:id="rId20"/>
    <p:sldId id="419" r:id="rId21"/>
    <p:sldId id="421" r:id="rId22"/>
    <p:sldId id="422" r:id="rId23"/>
    <p:sldId id="271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96"/>
      </p:cViewPr>
      <p:guideLst>
        <p:guide orient="horz" pos="207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gs" Target="tags/tag51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杨春虎丨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投顾执业编号:A1120619100003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基金从业编号：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A20250618011797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风险提示:观点基于软件数据和理论模型分析，仅供参考，不构成买卖建议，股市有风险，投资需谨慎。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400-9088-988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2.xml"/><Relationship Id="rId2" Type="http://schemas.openxmlformats.org/officeDocument/2006/relationships/image" Target="../media/image8.png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0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4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5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5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7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8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9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14620" y="3468370"/>
            <a:ext cx="3550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A20250618011797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5110" y="1211580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基本面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投资四大模型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05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估值，高分红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业绩稳定，增速较低，分红较高，适合真正的长期投资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底部区域，市场反弹，估值修复，适合长期投资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045" y="771139"/>
            <a:ext cx="9347910" cy="506345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基本面投资的思考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899" y="5386358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1047403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047403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沪深</a:t>
            </a:r>
            <a:r>
              <a:rPr lang="en-US" alt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300</a:t>
            </a:r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的核心机会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稳健分红，有利于获得长期投资回报，关注熊线上移的机会波段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跟随机构，顺势跟踪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3345" y="728980"/>
            <a:ext cx="9465945" cy="51396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ETF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前十大重仓，</a:t>
            </a:r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控盘增加，红肥绿瘦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跟踪波段机会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3510" y="760095"/>
            <a:ext cx="9365615" cy="5085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1954241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51358" y="2838796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3723351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20038" y="1737071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估值与股价的关系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91058" y="165388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27558" y="342045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27558" y="2537171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20038" y="2620356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基本面投资分类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20038" y="3503641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沪深</a:t>
            </a:r>
            <a:r>
              <a:rPr lang="en-US" altLang="zh-CN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300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的核心机会</a:t>
            </a:r>
            <a:endParaRPr lang="zh-CN" altLang="en-US" sz="30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股价与估值的关系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价值为里，价格为表，价格代表对未来价值的预期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746" y="970600"/>
            <a:ext cx="9416507" cy="51006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67870" y="5869116"/>
            <a:ext cx="7285986" cy="6155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寻找安全边际（长期下跌之后）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趋势启动买入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股价兑现价值（涨幅过高</a:t>
            </a:r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）</a:t>
            </a:r>
            <a:endParaRPr lang="en-US" altLang="zh-CN" sz="17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低估安全波动小，高估加速波动大</a:t>
            </a:r>
            <a:endParaRPr lang="zh-CN" altLang="en-US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82" y="2308912"/>
            <a:ext cx="4093271" cy="24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基本面投资分类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白马股的价值投资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白马股，业绩持续增长，具备成长性，代表性的价值投资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跟随经济发展趋势，大势好，价值投资好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372" y="737235"/>
            <a:ext cx="9549826" cy="517282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中小盘，高增长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业绩倍增，业绩增速较高，代表公司处于风口，容易爆炒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适合市场震荡，经济疲态，寻找突破公司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小盘股，业绩反转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业绩反转，预期反转，预期反转，资金启动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情绪低迷，急需信心，关注中小盘业绩反转，更容易业绩突破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4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5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6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7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8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9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1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PP_MARK_KEY" val="7fb726d2-c86b-42c1-b34d-3bbbdc299f5d"/>
  <p:tag name="COMMONDATA" val="eyJoZGlkIjoiYjc1YjdlNDVhOTYwNTlmNGZhY2RiNDU0ODNiMzI1YmUifQ=="/>
  <p:tag name="commondata" val="eyJoZGlkIjoiMDRmMGE4YzIzMjcwOWQ1Y2M2ZjcxZTFkNDRmOGU4Nm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740</Words>
  <Application>WPS 演示</Application>
  <PresentationFormat>宽屏</PresentationFormat>
  <Paragraphs>84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优设标题黑</vt:lpstr>
      <vt:lpstr>思源黑体 CN Light</vt:lpstr>
      <vt:lpstr>思源黑体 CN Medium</vt:lpstr>
      <vt:lpstr>思源黑体 CN Normal</vt:lpstr>
      <vt:lpstr>思源黑体 CN Regular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俏俏</cp:lastModifiedBy>
  <cp:revision>289</cp:revision>
  <dcterms:created xsi:type="dcterms:W3CDTF">2019-06-19T02:08:00Z</dcterms:created>
  <dcterms:modified xsi:type="dcterms:W3CDTF">2026-02-05T11:31:45Z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834C56C955EE495F8093F123FA26778F_13</vt:lpwstr>
  </property>
</Properties>
</file>