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1" r:id="rId14"/>
    <p:sldId id="414" r:id="rId15"/>
    <p:sldId id="379" r:id="rId16"/>
    <p:sldId id="343" r:id="rId17"/>
    <p:sldId id="383" r:id="rId18"/>
    <p:sldId id="416" r:id="rId19"/>
    <p:sldId id="358" r:id="rId20"/>
    <p:sldId id="421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4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1280" y="739140"/>
            <a:ext cx="9526905" cy="5173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0645" y="737235"/>
            <a:ext cx="9526905" cy="51727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9060" y="810895"/>
            <a:ext cx="9453245" cy="5133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1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880745"/>
            <a:ext cx="5727700" cy="3818890"/>
          </a:xfrm>
          <a:prstGeom prst="rect">
            <a:avLst/>
          </a:prstGeom>
        </p:spPr>
      </p:pic>
      <p:pic>
        <p:nvPicPr>
          <p:cNvPr id="3" name="图片 2" descr="IMG_0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415" y="876300"/>
            <a:ext cx="5734685" cy="38233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35" y="4811395"/>
            <a:ext cx="5652135" cy="17938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72200" y="5118735"/>
            <a:ext cx="444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微信扫码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8554085" y="5118735"/>
            <a:ext cx="444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立即抢购</a:t>
            </a:r>
            <a:endParaRPr lang="zh-CN" altLang="en-US" b="1"/>
          </a:p>
        </p:txBody>
      </p:sp>
      <p:sp>
        <p:nvSpPr>
          <p:cNvPr id="11" name="文本框 10"/>
          <p:cNvSpPr txBox="1"/>
          <p:nvPr/>
        </p:nvSpPr>
        <p:spPr>
          <a:xfrm>
            <a:off x="4140200" y="6223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F6DA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经传擒龙笔记本</a:t>
            </a:r>
            <a:endParaRPr lang="zh-CN" altLang="en-US" sz="4000">
              <a:solidFill>
                <a:srgbClr val="FFF6DA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861165" y="4975225"/>
            <a:ext cx="1149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市场有风险，投资需谨慎！</a:t>
            </a:r>
            <a:endParaRPr lang="zh-CN" altLang="en-US" sz="1000"/>
          </a:p>
        </p:txBody>
      </p:sp>
      <p:pic>
        <p:nvPicPr>
          <p:cNvPr id="4" name="图片 3" descr="龙年笔记本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00" y="4806950"/>
            <a:ext cx="1841500" cy="1841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WPS 演示</Application>
  <PresentationFormat>宽屏</PresentationFormat>
  <Paragraphs>95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288</cp:revision>
  <dcterms:created xsi:type="dcterms:W3CDTF">2019-06-19T02:08:00Z</dcterms:created>
  <dcterms:modified xsi:type="dcterms:W3CDTF">2025-02-20T08:00:35Z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264BC67F03D441ADA4E9A7232B6B3949_13</vt:lpwstr>
  </property>
</Properties>
</file>