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2"/>
  </p:notesMasterIdLst>
  <p:sldIdLst>
    <p:sldId id="280" r:id="rId5"/>
    <p:sldId id="415" r:id="rId6"/>
    <p:sldId id="266" r:id="rId7"/>
    <p:sldId id="267" r:id="rId8"/>
    <p:sldId id="269" r:id="rId9"/>
    <p:sldId id="423" r:id="rId10"/>
    <p:sldId id="425" r:id="rId11"/>
    <p:sldId id="435" r:id="rId12"/>
    <p:sldId id="424" r:id="rId13"/>
    <p:sldId id="436" r:id="rId14"/>
    <p:sldId id="427" r:id="rId15"/>
    <p:sldId id="430" r:id="rId16"/>
    <p:sldId id="432" r:id="rId17"/>
    <p:sldId id="443" r:id="rId18"/>
    <p:sldId id="444" r:id="rId19"/>
    <p:sldId id="335" r:id="rId20"/>
    <p:sldId id="271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5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1-2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丨执业编号：A1120615060002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炒股进阶班课程项目/2024年1-2月/总海报1080.png总海报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image" Target="../media/image21.png"/><Relationship Id="rId1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9.xml"/><Relationship Id="rId2" Type="http://schemas.openxmlformats.org/officeDocument/2006/relationships/image" Target="../media/image22.png"/><Relationship Id="rId1" Type="http://schemas.openxmlformats.org/officeDocument/2006/relationships/tags" Target="../tags/tag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12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9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板块逻辑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7885" y="1017270"/>
            <a:ext cx="6362065" cy="47104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94505" y="5916930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半导体、汽配、医药、通信、电气设备、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商业零售和煤炭。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紫色优先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015" y="998220"/>
            <a:ext cx="9037320" cy="5320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22618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番外篇：大盘分析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对比行情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5380" y="1002665"/>
            <a:ext cx="8027670" cy="53619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20x1080_17089387697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执业编号:A1120615060002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7425" y="1651635"/>
            <a:ext cx="757555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内外共振节节高</a:t>
            </a:r>
            <a:endParaRPr lang="zh-CN" altLang="en-US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26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151701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240157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328612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417068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878705" y="129984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内外资监控平台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7"/>
            </p:custDataLst>
          </p:nvPr>
        </p:nvSpPr>
        <p:spPr>
          <a:xfrm>
            <a:off x="4149725" y="121666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4086225" y="298323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4086225" y="209994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086225" y="388810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878705" y="218313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选择思路和优缺点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4878705" y="306641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当下衔接使用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4878705" y="397129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番外篇：大盘分析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398270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内外资监控平台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内外资监控平台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95504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398270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选择思路和优缺点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选择思路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160" y="1415415"/>
            <a:ext cx="6049010" cy="4185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495" y="1044575"/>
            <a:ext cx="4981575" cy="1962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455" y="3303270"/>
            <a:ext cx="4606290" cy="31832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选择思路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6415" y="928370"/>
            <a:ext cx="9032240" cy="48926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45385" y="6012180"/>
            <a:ext cx="742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外资：基本面为主  内资：短线为主 短线爆发力可以重点留意涨停板节奏</a:t>
            </a:r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398270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当下衔接使用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DIAGRAM_VIRTUALLY_FRAME" val="{&quot;height&quot;:296.05,&quot;left&quot;:261.75,&quot;top&quot;:95.8,&quot;width&quot;:599.5}"/>
</p:tagLst>
</file>

<file path=ppt/tags/tag24.xml><?xml version="1.0" encoding="utf-8"?>
<p:tagLst xmlns:p="http://schemas.openxmlformats.org/presentationml/2006/main">
  <p:tag name="KSO_WM_DIAGRAM_VIRTUALLY_FRAME" val="{&quot;height&quot;:296.05,&quot;left&quot;:261.75,&quot;top&quot;:95.8,&quot;width&quot;:599.5}"/>
</p:tagLst>
</file>

<file path=ppt/tags/tag25.xml><?xml version="1.0" encoding="utf-8"?>
<p:tagLst xmlns:p="http://schemas.openxmlformats.org/presentationml/2006/main">
  <p:tag name="KSO_WM_DIAGRAM_VIRTUALLY_FRAME" val="{&quot;height&quot;:296.05,&quot;left&quot;:261.75,&quot;top&quot;:95.8,&quot;width&quot;:599.5}"/>
</p:tagLst>
</file>

<file path=ppt/tags/tag26.xml><?xml version="1.0" encoding="utf-8"?>
<p:tagLst xmlns:p="http://schemas.openxmlformats.org/presentationml/2006/main">
  <p:tag name="KSO_WM_DIAGRAM_VIRTUALLY_FRAME" val="{&quot;height&quot;:296.05,&quot;left&quot;:261.75,&quot;top&quot;:95.8,&quot;width&quot;:599.5}"/>
</p:tagLst>
</file>

<file path=ppt/tags/tag27.xml><?xml version="1.0" encoding="utf-8"?>
<p:tagLst xmlns:p="http://schemas.openxmlformats.org/presentationml/2006/main">
  <p:tag name="KSO_WM_DIAGRAM_VIRTUALLY_FRAME" val="{&quot;height&quot;:296.05,&quot;left&quot;:261.75,&quot;top&quot;:95.8,&quot;width&quot;:599.5}"/>
</p:tagLst>
</file>

<file path=ppt/tags/tag28.xml><?xml version="1.0" encoding="utf-8"?>
<p:tagLst xmlns:p="http://schemas.openxmlformats.org/presentationml/2006/main">
  <p:tag name="KSO_WM_DIAGRAM_VIRTUALLY_FRAME" val="{&quot;height&quot;:296.05,&quot;left&quot;:261.75,&quot;top&quot;:95.8,&quot;width&quot;:599.5}"/>
</p:tagLst>
</file>

<file path=ppt/tags/tag29.xml><?xml version="1.0" encoding="utf-8"?>
<p:tagLst xmlns:p="http://schemas.openxmlformats.org/presentationml/2006/main">
  <p:tag name="KSO_WM_DIAGRAM_VIRTUALLY_FRAME" val="{&quot;height&quot;:296.05,&quot;left&quot;:261.75,&quot;top&quot;:95.8,&quot;width&quot;:599.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296.05,&quot;left&quot;:261.75,&quot;top&quot;:95.8,&quot;width&quot;:599.5}"/>
</p:tagLst>
</file>

<file path=ppt/tags/tag31.xml><?xml version="1.0" encoding="utf-8"?>
<p:tagLst xmlns:p="http://schemas.openxmlformats.org/presentationml/2006/main">
  <p:tag name="KSO_WM_DIAGRAM_VIRTUALLY_FRAME" val="{&quot;height&quot;:296.05,&quot;left&quot;:261.75,&quot;top&quot;:95.8,&quot;width&quot;:599.5}"/>
</p:tagLst>
</file>

<file path=ppt/tags/tag32.xml><?xml version="1.0" encoding="utf-8"?>
<p:tagLst xmlns:p="http://schemas.openxmlformats.org/presentationml/2006/main">
  <p:tag name="KSO_WM_DIAGRAM_VIRTUALLY_FRAME" val="{&quot;height&quot;:296.05,&quot;left&quot;:261.75,&quot;top&quot;:95.8,&quot;width&quot;:599.5}"/>
</p:tagLst>
</file>

<file path=ppt/tags/tag33.xml><?xml version="1.0" encoding="utf-8"?>
<p:tagLst xmlns:p="http://schemas.openxmlformats.org/presentationml/2006/main">
  <p:tag name="KSO_WM_DIAGRAM_VIRTUALLY_FRAME" val="{&quot;height&quot;:296.05,&quot;left&quot;:261.75,&quot;top&quot;:95.8,&quot;width&quot;:599.5}"/>
</p:tagLst>
</file>

<file path=ppt/tags/tag34.xml><?xml version="1.0" encoding="utf-8"?>
<p:tagLst xmlns:p="http://schemas.openxmlformats.org/presentationml/2006/main">
  <p:tag name="KSO_WM_DIAGRAM_VIRTUALLY_FRAME" val="{&quot;height&quot;:296.05,&quot;left&quot;:261.75,&quot;top&quot;:95.8,&quot;width&quot;:599.5}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commondata" val="eyJoZGlkIjoiOWFhYzUwZWNmOTk3M2Y1MTI5MjBiOWM4Y2UyNjJjNzU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WPS 演示</Application>
  <PresentationFormat>宽屏</PresentationFormat>
  <Paragraphs>59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等线 Light</vt:lpstr>
      <vt:lpstr>等线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FOR</cp:lastModifiedBy>
  <cp:revision>263</cp:revision>
  <dcterms:created xsi:type="dcterms:W3CDTF">2019-06-19T02:08:00Z</dcterms:created>
  <dcterms:modified xsi:type="dcterms:W3CDTF">2024-02-26T10:19:45Z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244ACA2EB60840989A6E7AD0DF89266E</vt:lpwstr>
  </property>
</Properties>
</file>