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9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2" r:id="rId11"/>
    <p:sldId id="403" r:id="rId12"/>
    <p:sldId id="405" r:id="rId13"/>
    <p:sldId id="409" r:id="rId14"/>
    <p:sldId id="404" r:id="rId15"/>
    <p:sldId id="407" r:id="rId16"/>
    <p:sldId id="408" r:id="rId17"/>
    <p:sldId id="357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44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投顾编号:A1120619100003，基从编号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:A20250618011797)观点基于软件数据和理论模型分析，仅供参考，不构成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6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8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9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image" Target="../media/image3.png"/><Relationship Id="rId3" Type="http://schemas.openxmlformats.org/officeDocument/2006/relationships/tags" Target="../tags/tag141.xml"/><Relationship Id="rId2" Type="http://schemas.openxmlformats.org/officeDocument/2006/relationships/image" Target="../media/image1.png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3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超跌反弹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资金为王</a:t>
            </a:r>
            <a:endParaRPr lang="zh-CN" altLang="en-US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2026.03.24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783580" y="5067300"/>
            <a:ext cx="4928870" cy="374650"/>
            <a:chOff x="7093" y="6616"/>
            <a:chExt cx="8664" cy="656"/>
          </a:xfrm>
        </p:grpSpPr>
        <p:sp>
          <p:nvSpPr>
            <p:cNvPr id="6" name="矩形 5"/>
            <p:cNvSpPr/>
            <p:nvPr>
              <p:custDataLst>
                <p:tags r:id="rId13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>
              <p:custDataLst>
                <p:tags r:id="rId14"/>
              </p:custDataLst>
            </p:nvPr>
          </p:nvSpPr>
          <p:spPr>
            <a:xfrm>
              <a:off x="7105" y="6626"/>
              <a:ext cx="3046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5"/>
              </p:custDataLst>
            </p:nvPr>
          </p:nvSpPr>
          <p:spPr>
            <a:xfrm>
              <a:off x="7262" y="6627"/>
              <a:ext cx="2995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0153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A20250618011797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牛线走平，死叉末端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牛线走平，开始反弹，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3-4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个交易日，轮动反弹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日线死叉末端，空头陷阱，关注金叉反弹信号，上方辅助线缺口压力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7300" y="769620"/>
            <a:ext cx="9677400" cy="52546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短线超跌，熊线下方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3351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熊线下方，跌多少反弹多少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蓝色线启动向下，反弹开始，短线上攻向上，关注资金持续流入方向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9675" y="768350"/>
            <a:ext cx="9772650" cy="53060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聚集资金，水落石出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84894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资金流入：电力，建筑，银行，煤炭，电气设备，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0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个。涨停方向：电气，建筑，电力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7660" y="768350"/>
            <a:ext cx="9274175" cy="50361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中短调整，控盘为王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涨停复制，中线启动，控盘为主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电网，光伏，风电，算力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772160"/>
            <a:ext cx="9587230" cy="52057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17320" y="795020"/>
            <a:ext cx="9635490" cy="52317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控盘回档，股价突破回踩，日线金叉区域，资金流入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68730" y="784225"/>
            <a:ext cx="9654540" cy="52425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1920_10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673</Words>
  <Application>WPS 演示</Application>
  <PresentationFormat>宽屏</PresentationFormat>
  <Paragraphs>69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Noto Sans S Chinese Black</vt:lpstr>
      <vt:lpstr>Noto Sans S Chinese Medium</vt:lpstr>
      <vt:lpstr>思源黑体</vt:lpstr>
      <vt:lpstr>Segoe Print</vt:lpstr>
      <vt:lpstr>Saturday Sans Regular</vt:lpstr>
      <vt:lpstr>方正大黑体_GBK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WPS_1225880857</cp:lastModifiedBy>
  <cp:revision>948</cp:revision>
  <dcterms:created xsi:type="dcterms:W3CDTF">2019-06-19T02:08:00Z</dcterms:created>
  <dcterms:modified xsi:type="dcterms:W3CDTF">2026-03-24T08:37:26Z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37B2A5BD874B4CF7A29D97CA42B9F434_13</vt:lpwstr>
  </property>
</Properties>
</file>