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5"/>
  </p:notesMasterIdLst>
  <p:sldIdLst>
    <p:sldId id="280" r:id="rId5"/>
    <p:sldId id="383" r:id="rId6"/>
    <p:sldId id="266" r:id="rId7"/>
    <p:sldId id="267" r:id="rId8"/>
    <p:sldId id="269" r:id="rId9"/>
    <p:sldId id="532" r:id="rId10"/>
    <p:sldId id="550" r:id="rId11"/>
    <p:sldId id="533" r:id="rId12"/>
    <p:sldId id="420" r:id="rId13"/>
    <p:sldId id="433" r:id="rId14"/>
    <p:sldId id="496" r:id="rId15"/>
    <p:sldId id="421" r:id="rId16"/>
    <p:sldId id="529" r:id="rId17"/>
    <p:sldId id="544" r:id="rId18"/>
    <p:sldId id="530" r:id="rId19"/>
    <p:sldId id="531" r:id="rId20"/>
    <p:sldId id="551" r:id="rId21"/>
    <p:sldId id="552" r:id="rId22"/>
    <p:sldId id="553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8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绩优股（仍然用年报选择）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330825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50485" y="449516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7765" y="929005"/>
            <a:ext cx="3583940" cy="5555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929005"/>
            <a:ext cx="3583940" cy="5555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570" y="86169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财报潜伏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表头栏的意思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270" y="107378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适用阶段和业绩披露时间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5815" y="1927860"/>
            <a:ext cx="6355080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每一次业绩披露的时间。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戴维斯双击重点是年报，每一年都是增长的。稳定的绩优股。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一季报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4.30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半年报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8.30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三季报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10.31</a:t>
            </a:r>
            <a:r>
              <a:rPr lang="zh-CN" altLang="en-US"/>
              <a:t>日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年报</a:t>
            </a:r>
            <a:r>
              <a:rPr lang="en-US" altLang="zh-CN"/>
              <a:t>——</a:t>
            </a:r>
            <a:r>
              <a:rPr lang="zh-CN" altLang="en-US"/>
              <a:t>最晚</a:t>
            </a:r>
            <a:r>
              <a:rPr lang="en-US" altLang="zh-CN"/>
              <a:t>4.30</a:t>
            </a:r>
            <a:r>
              <a:rPr lang="zh-CN" altLang="en-US"/>
              <a:t>日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条件筛选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3490" y="95948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业绩同比参考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4465" y="105537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859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6860" y="1546860"/>
            <a:ext cx="775462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业绩潜伏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3285" y="183642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075" y="36728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62877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15455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31216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4288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57429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戴维斯双击继续适用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33864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财报潜伏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7925" y="895350"/>
            <a:ext cx="7296150" cy="5067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(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反复搞心态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)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095" y="8439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924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载入历史低点</a:t>
            </a:r>
            <a:r>
              <a:rPr lang="zh-CN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，所以有底仓不怕套</a:t>
            </a:r>
            <a:endParaRPr lang="zh-CN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3175" y="1490345"/>
            <a:ext cx="7105650" cy="3876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ds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对比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GPT</a:t>
            </a:r>
            <a:endParaRPr lang="en-US" alt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3965" y="98869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戴维斯双击继续适用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WPS 演示</Application>
  <PresentationFormat>宽屏</PresentationFormat>
  <Paragraphs>66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297</cp:revision>
  <dcterms:created xsi:type="dcterms:W3CDTF">2019-06-19T02:08:00Z</dcterms:created>
  <dcterms:modified xsi:type="dcterms:W3CDTF">2025-03-11T11:11:57Z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