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35" r:id="rId3"/>
    <p:sldId id="573" r:id="rId4"/>
    <p:sldId id="567" r:id="rId5"/>
    <p:sldId id="562" r:id="rId6"/>
    <p:sldId id="582" r:id="rId7"/>
    <p:sldId id="583" r:id="rId8"/>
    <p:sldId id="577" r:id="rId9"/>
    <p:sldId id="581" r:id="rId10"/>
    <p:sldId id="580" r:id="rId11"/>
    <p:sldId id="579" r:id="rId12"/>
    <p:sldId id="27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7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7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35" y="6582410"/>
            <a:ext cx="1219136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</a:t>
            </a:r>
            <a:r>
              <a:rPr 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A1120613090005，基金从业编号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:A20250725006485 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08325" y="101600"/>
            <a:ext cx="597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大盘留意细节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避免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大开大合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165"/>
            <a:ext cx="7442835" cy="5336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3357245"/>
            <a:ext cx="6045200" cy="3082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665085" y="970915"/>
            <a:ext cx="42195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暂时转向震荡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风险并未完全解除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根据大盘波动调节操作节奏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但不影响整体选股逻辑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什么是业绩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反转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30" y="916305"/>
            <a:ext cx="5908040" cy="2176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" y="3093085"/>
            <a:ext cx="5865495" cy="2214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765" y="916305"/>
            <a:ext cx="6824980" cy="4391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2098675" y="5307330"/>
            <a:ext cx="7995285" cy="1586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</a:rPr>
              <a:t>业绩反转和强者恒强有什么不同？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</a:rPr>
              <a:t>业绩反转因为业绩下滑，股价必然也会下跌，所以通常能买到便宜的价格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</a:rPr>
              <a:t>但业绩反转的时间点和股价反转的时间点是可能存在偏差的，所以需要耐心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136525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业绩反转的常见</a:t>
            </a:r>
            <a:r>
              <a:rPr lang="zh-CN" altLang="en-US" sz="2800" b="1">
                <a:solidFill>
                  <a:schemeClr val="bg1"/>
                </a:solidFill>
              </a:rPr>
              <a:t>状态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800" y="795020"/>
            <a:ext cx="12141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比较优质的业绩反转有两种：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、周期性的因产品价格导致的业绩起伏；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、因研发投入导致阶段性亏损研发成功后反转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2045" y="1455420"/>
            <a:ext cx="5838190" cy="3658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455420"/>
            <a:ext cx="5972810" cy="3658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136525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如何找到业绩反转及确认业绩反转的有效性和</a:t>
            </a:r>
            <a:r>
              <a:rPr lang="zh-CN" altLang="en-US" sz="2800" b="1">
                <a:solidFill>
                  <a:schemeClr val="bg1"/>
                </a:solidFill>
              </a:rPr>
              <a:t>持续性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842645"/>
            <a:ext cx="7179945" cy="3950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95" y="842645"/>
            <a:ext cx="4652010" cy="2800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695" y="3709670"/>
            <a:ext cx="4680585" cy="28397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136525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如何找到业绩反转及确认业绩反转的有效性和</a:t>
            </a:r>
            <a:r>
              <a:rPr lang="zh-CN" altLang="en-US" sz="2800" b="1">
                <a:solidFill>
                  <a:schemeClr val="bg1"/>
                </a:solidFill>
              </a:rPr>
              <a:t>持续性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760730"/>
            <a:ext cx="5844540" cy="3070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484505" y="4111625"/>
            <a:ext cx="4979670" cy="2249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/>
              <a:t>新益昌年报亏损</a:t>
            </a:r>
            <a:r>
              <a:rPr lang="zh-CN" altLang="en-US"/>
              <a:t>原因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转型期</a:t>
            </a:r>
            <a:r>
              <a:rPr lang="en-US" altLang="zh-CN"/>
              <a:t> </a:t>
            </a:r>
            <a:r>
              <a:rPr lang="zh-CN" altLang="en-US"/>
              <a:t>传统业务</a:t>
            </a:r>
            <a:r>
              <a:rPr lang="zh-CN" altLang="en-US"/>
              <a:t>下滑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应收账款及存货计提损失</a:t>
            </a:r>
            <a:r>
              <a:rPr lang="zh-CN" altLang="en-US"/>
              <a:t>加大</a:t>
            </a:r>
            <a:endParaRPr lang="zh-CN" altLang="en-US"/>
          </a:p>
          <a:p>
            <a:pPr>
              <a:lnSpc>
                <a:spcPct val="130000"/>
              </a:lnSpc>
            </a:pPr>
            <a:endParaRPr lang="zh-CN" altLang="en-US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/>
              <a:t>预期业绩反转</a:t>
            </a:r>
            <a:r>
              <a:rPr lang="zh-CN" altLang="en-US"/>
              <a:t>逻辑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研发进入</a:t>
            </a:r>
            <a:r>
              <a:rPr lang="zh-CN" altLang="en-US"/>
              <a:t>收获期，新产品订单爆发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315" y="760730"/>
            <a:ext cx="5783580" cy="3070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402070" y="4111625"/>
            <a:ext cx="4979670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/>
              <a:t>已经实现逐步</a:t>
            </a:r>
            <a:r>
              <a:rPr lang="zh-CN" altLang="en-US"/>
              <a:t>减亏</a:t>
            </a:r>
            <a:endParaRPr lang="zh-CN" altLang="en-US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/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/>
              <a:t>大概率出现中长期缓慢复苏式的业绩</a:t>
            </a:r>
            <a:r>
              <a:rPr lang="zh-CN" altLang="en-US"/>
              <a:t>反转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WPS 演示</Application>
  <PresentationFormat>宽屏</PresentationFormat>
  <Paragraphs>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682</cp:revision>
  <dcterms:created xsi:type="dcterms:W3CDTF">2019-06-19T02:08:00Z</dcterms:created>
  <dcterms:modified xsi:type="dcterms:W3CDTF">2026-03-12T10:53:05Z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8B0BD0CF45A84A4D898FCECD6BC1BC03_13</vt:lpwstr>
  </property>
</Properties>
</file>