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4" r:id="rId13"/>
    <p:sldId id="406" r:id="rId14"/>
    <p:sldId id="407" r:id="rId15"/>
    <p:sldId id="408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4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3.png"/><Relationship Id="rId3" Type="http://schemas.openxmlformats.org/officeDocument/2006/relationships/tags" Target="../tags/tag140.xml"/><Relationship Id="rId2" Type="http://schemas.openxmlformats.org/officeDocument/2006/relationships/image" Target="../media/image1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牛线下移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2026.03.17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牛线下移，空间有限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日线死叉区域，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点后有反弹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资金弱势，去弱留强，防守为主，静待海洋状态金叉信号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6030" y="768350"/>
            <a:ext cx="9679940" cy="5255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中短向下，资金为王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牛线下移，参照历史，空间有限，箱体底边，趋势支撑，高低切换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中短向下，回避资金流入前期中线趋势股破位风险，关注近期资金流入的洗盘方向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75" y="810260"/>
            <a:ext cx="9620250" cy="5223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聚集资金，水落石出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资金流入：建筑，电力，三化，电气，煤炭，银行等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个。涨停方向：电气，建筑，电力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3530" y="777240"/>
            <a:ext cx="9322435" cy="5062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涨停复制，中线启动，控盘为主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电网，光伏，风电，化工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0180" y="770890"/>
            <a:ext cx="9590405" cy="5207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7320" y="795020"/>
            <a:ext cx="9635490" cy="5231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8730" y="784225"/>
            <a:ext cx="9654540" cy="5242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WPS 演示</Application>
  <PresentationFormat>宽屏</PresentationFormat>
  <Paragraphs>69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Noto Sans S Chinese Black</vt:lpstr>
      <vt:lpstr>Noto Sans S Chinese Medium</vt:lpstr>
      <vt:lpstr>思源黑体</vt:lpstr>
      <vt:lpstr>Segoe Print</vt:lpstr>
      <vt:lpstr>Saturday Sans Regular</vt:lpstr>
      <vt:lpstr>方正大黑体_GBK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WPS_1225880857</cp:lastModifiedBy>
  <cp:revision>947</cp:revision>
  <dcterms:created xsi:type="dcterms:W3CDTF">2019-06-19T02:08:00Z</dcterms:created>
  <dcterms:modified xsi:type="dcterms:W3CDTF">2026-03-17T08:05:44Z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2ACD9E1CFAC442F681DF7D81700F2D5A_13</vt:lpwstr>
  </property>
</Properties>
</file>