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63" r:id="rId4"/>
    <p:sldId id="271" r:id="rId6"/>
    <p:sldId id="369" r:id="rId7"/>
    <p:sldId id="330" r:id="rId8"/>
    <p:sldId id="346" r:id="rId9"/>
    <p:sldId id="396" r:id="rId10"/>
    <p:sldId id="392" r:id="rId11"/>
    <p:sldId id="393" r:id="rId12"/>
    <p:sldId id="398" r:id="rId13"/>
    <p:sldId id="397" r:id="rId14"/>
    <p:sldId id="35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3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窄幅震荡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r>
              <a:rPr lang="en-US" alt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en-US" alt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2025.3.17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窄幅震荡，熊线上移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8053" y="59954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周线日线金叉初期，熊线上移，资金流出洗盘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关注资金后续情况，目前存在资金背离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29030" y="768350"/>
            <a:ext cx="9673590" cy="5252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大盘补涨，个股反弹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1952" y="5871274"/>
            <a:ext cx="100152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b="1" dirty="0" smtClean="0">
                <a:sym typeface="+mn-ea"/>
              </a:rPr>
              <a:t>平均股价，上证，深证沪深</a:t>
            </a:r>
            <a:r>
              <a:rPr lang="en-US" altLang="zh-CN" b="1" dirty="0" smtClean="0">
                <a:sym typeface="+mn-ea"/>
              </a:rPr>
              <a:t>300</a:t>
            </a:r>
            <a:r>
              <a:rPr lang="zh-CN" altLang="en-US" b="1" dirty="0" smtClean="0">
                <a:sym typeface="+mn-ea"/>
              </a:rPr>
              <a:t>中线上攻向上，短线上攻分化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深证，创业板，中证</a:t>
            </a:r>
            <a:r>
              <a:rPr lang="en-US" altLang="zh-CN" b="1" dirty="0" smtClean="0">
                <a:sym typeface="+mn-ea"/>
              </a:rPr>
              <a:t>1000</a:t>
            </a:r>
            <a:r>
              <a:rPr lang="zh-CN" altLang="en-US" b="1" dirty="0" smtClean="0">
                <a:sym typeface="+mn-ea"/>
              </a:rPr>
              <a:t>题材股资金背离风险加大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回避高位小盘股，关注低位启动，控盘在增加的机会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6830" y="759460"/>
            <a:ext cx="9485630" cy="51504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备选热点：视听，有色，军工，其他电子，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15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个。涨停方向：汽配，环保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1430" y="768350"/>
            <a:ext cx="9629140" cy="5228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新旧交替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中线稳定，短线分化，新控盘增加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数据中心，机器人，军工（深海科技）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等，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2705" y="784225"/>
            <a:ext cx="9547225" cy="5184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9680" y="763905"/>
            <a:ext cx="9692005" cy="52628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4130" y="812165"/>
            <a:ext cx="9603740" cy="5214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WPS 演示</Application>
  <PresentationFormat>宽屏</PresentationFormat>
  <Paragraphs>66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admin</cp:lastModifiedBy>
  <cp:revision>875</cp:revision>
  <dcterms:created xsi:type="dcterms:W3CDTF">2019-06-19T02:08:00Z</dcterms:created>
  <dcterms:modified xsi:type="dcterms:W3CDTF">2025-03-17T10:55:49Z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5D58D19FCFA946CF9098E9E3508785A9_13</vt:lpwstr>
  </property>
</Properties>
</file>