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5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482" r:id="rId4"/>
    <p:sldId id="267" r:id="rId5"/>
    <p:sldId id="329" r:id="rId6"/>
    <p:sldId id="334" r:id="rId7"/>
    <p:sldId id="491" r:id="rId8"/>
    <p:sldId id="492" r:id="rId9"/>
    <p:sldId id="489" r:id="rId10"/>
    <p:sldId id="479" r:id="rId11"/>
    <p:sldId id="493" r:id="rId12"/>
    <p:sldId id="494" r:id="rId13"/>
    <p:sldId id="490" r:id="rId14"/>
    <p:sldId id="495" r:id="rId15"/>
    <p:sldId id="497" r:id="rId16"/>
    <p:sldId id="496" r:id="rId17"/>
    <p:sldId id="498" r:id="rId18"/>
    <p:sldId id="507" r:id="rId19"/>
    <p:sldId id="506" r:id="rId20"/>
    <p:sldId id="448" r:id="rId21"/>
    <p:sldId id="272" r:id="rId22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4"/>
        <p:guide pos="3840"/>
        <p:guide pos="47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53.xml"/><Relationship Id="rId28" Type="http://schemas.openxmlformats.org/officeDocument/2006/relationships/customXml" Target="../customXml/item1.xml"/><Relationship Id="rId27" Type="http://schemas.openxmlformats.org/officeDocument/2006/relationships/customXmlProps" Target="../customXml/itemProps5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-3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3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9F754DE-2CAD-44b6-B708-469DEB6407EB-1" descr="C:/Users/ABC/AppData/Local/Temp/wpp.JYKEJV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393" y="816610"/>
            <a:ext cx="11043285" cy="5699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83055" y="4239260"/>
            <a:ext cx="1800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操作环境：</a:t>
            </a:r>
            <a:r>
              <a:rPr lang="zh-CN" b="1">
                <a:solidFill>
                  <a:srgbClr val="FF0000"/>
                </a:solidFill>
              </a:rPr>
              <a:t>金叉</a:t>
            </a:r>
            <a:endParaRPr lang="zh-CN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823595"/>
            <a:ext cx="4171950" cy="5669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60" y="833120"/>
            <a:ext cx="3908425" cy="5660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885" y="833120"/>
            <a:ext cx="3794125" cy="4068445"/>
          </a:xfrm>
          <a:prstGeom prst="rect">
            <a:avLst/>
          </a:prstGeom>
        </p:spPr>
      </p:pic>
      <p:sp>
        <p:nvSpPr>
          <p:cNvPr id="4" name="流程图: 过程 3"/>
          <p:cNvSpPr/>
          <p:nvPr/>
        </p:nvSpPr>
        <p:spPr>
          <a:xfrm>
            <a:off x="4441825" y="2315210"/>
            <a:ext cx="3835400" cy="4175125"/>
          </a:xfrm>
          <a:prstGeom prst="flowChartProcess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515350" y="5142865"/>
            <a:ext cx="3270885" cy="1160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过往收益不代表未来承诺，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案例分析不作个股推荐。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股市有风险，投资需谨慎。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【涨停跟风】运用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848360"/>
            <a:ext cx="11701145" cy="571055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7600315" y="93980"/>
            <a:ext cx="1279525" cy="542290"/>
          </a:xfrm>
          <a:prstGeom prst="wedgeRoundRectCallout">
            <a:avLst>
              <a:gd name="adj1" fmla="val 49652"/>
              <a:gd name="adj2" fmla="val 7681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首板</a:t>
            </a:r>
            <a:r>
              <a:rPr lang="en-US" altLang="zh-CN"/>
              <a:t>/</a:t>
            </a:r>
            <a:r>
              <a:rPr lang="zh-CN" altLang="en-US"/>
              <a:t>连板</a:t>
            </a:r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4015740" y="1423035"/>
            <a:ext cx="1279525" cy="542290"/>
          </a:xfrm>
          <a:prstGeom prst="wedgeRoundRectCallout">
            <a:avLst>
              <a:gd name="adj1" fmla="val 49652"/>
              <a:gd name="adj2" fmla="val 7681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领涨股</a:t>
            </a:r>
            <a:endParaRPr lang="zh-CN"/>
          </a:p>
        </p:txBody>
      </p:sp>
      <p:sp>
        <p:nvSpPr>
          <p:cNvPr id="5" name="圆角矩形标注 4"/>
          <p:cNvSpPr/>
          <p:nvPr/>
        </p:nvSpPr>
        <p:spPr>
          <a:xfrm>
            <a:off x="3028315" y="4060190"/>
            <a:ext cx="1279525" cy="542290"/>
          </a:xfrm>
          <a:prstGeom prst="wedgeRoundRectCallout">
            <a:avLst>
              <a:gd name="adj1" fmla="val 49652"/>
              <a:gd name="adj2" fmla="val 7681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跟风股</a:t>
            </a:r>
            <a:endParaRPr lang="zh-CN"/>
          </a:p>
        </p:txBody>
      </p:sp>
      <p:sp>
        <p:nvSpPr>
          <p:cNvPr id="6" name="圆角矩形标注 5"/>
          <p:cNvSpPr/>
          <p:nvPr/>
        </p:nvSpPr>
        <p:spPr>
          <a:xfrm>
            <a:off x="10529570" y="306070"/>
            <a:ext cx="1279525" cy="542290"/>
          </a:xfrm>
          <a:prstGeom prst="wedgeRoundRectCallout">
            <a:avLst>
              <a:gd name="adj1" fmla="val -29851"/>
              <a:gd name="adj2" fmla="val 9648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涨停关联</a:t>
            </a:r>
            <a:endParaRPr lang="zh-CN"/>
          </a:p>
        </p:txBody>
      </p:sp>
      <p:sp>
        <p:nvSpPr>
          <p:cNvPr id="7" name="圆角矩形标注 6"/>
          <p:cNvSpPr/>
          <p:nvPr/>
        </p:nvSpPr>
        <p:spPr>
          <a:xfrm>
            <a:off x="7458075" y="3157855"/>
            <a:ext cx="1279525" cy="542290"/>
          </a:xfrm>
          <a:prstGeom prst="wedgeRoundRectCallout">
            <a:avLst>
              <a:gd name="adj1" fmla="val 37543"/>
              <a:gd name="adj2" fmla="val 7693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跟风类型</a:t>
            </a:r>
            <a:endParaRPr lang="zh-CN"/>
          </a:p>
        </p:txBody>
      </p:sp>
      <p:sp>
        <p:nvSpPr>
          <p:cNvPr id="8" name="圆角矩形标注 7"/>
          <p:cNvSpPr/>
          <p:nvPr/>
        </p:nvSpPr>
        <p:spPr>
          <a:xfrm>
            <a:off x="9562465" y="3157855"/>
            <a:ext cx="1521460" cy="542290"/>
          </a:xfrm>
          <a:prstGeom prst="wedgeRoundRectCallout">
            <a:avLst>
              <a:gd name="adj1" fmla="val 18585"/>
              <a:gd name="adj2" fmla="val 8758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同涨停时间</a:t>
            </a:r>
            <a:endParaRPr lang="zh-CN"/>
          </a:p>
        </p:txBody>
      </p:sp>
      <p:sp>
        <p:nvSpPr>
          <p:cNvPr id="9" name="圆角矩形标注 8"/>
          <p:cNvSpPr/>
          <p:nvPr/>
        </p:nvSpPr>
        <p:spPr>
          <a:xfrm>
            <a:off x="11213465" y="3157855"/>
            <a:ext cx="978535" cy="542290"/>
          </a:xfrm>
          <a:prstGeom prst="wedgeRoundRectCallout">
            <a:avLst>
              <a:gd name="adj1" fmla="val -22031"/>
              <a:gd name="adj2" fmla="val 9297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相似度</a:t>
            </a:r>
            <a:endParaRPr lang="zh-CN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48640" y="1227455"/>
            <a:ext cx="10916285" cy="4813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流程：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、选择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连板或以上的连板个股；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、勾选【同行共振】与【历史同涨停】、【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分钟高相关】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、按综合相似度排序，选择相似度在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以上的个股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、领涨股与跟风股同步涨停第一板，次日领涨股涨停，而跟风股下跌时则为入选时机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、只要领涨股保持涨停，则跟风股可下跌绿盘时低吸买入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博涨停复制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915" y="780415"/>
            <a:ext cx="10757535" cy="5788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824865"/>
            <a:ext cx="10669270" cy="5779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_1711531783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×1080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3240" y="1753870"/>
            <a:ext cx="85413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72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涨停跟风找涨停复制</a:t>
            </a:r>
            <a:endParaRPr lang="zh-CN" altLang="en-US" sz="72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市场行情分析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【异动捉妖】展示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【涨停跟风】</a:t>
            </a: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运用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市场行情分析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" y="847090"/>
            <a:ext cx="10614660" cy="5749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58180" y="2139315"/>
            <a:ext cx="3112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又现：</a:t>
            </a:r>
            <a:r>
              <a:rPr lang="en-US" altLang="zh-CN" sz="2400" b="1">
                <a:solidFill>
                  <a:srgbClr val="FF0000"/>
                </a:solidFill>
              </a:rPr>
              <a:t>3000</a:t>
            </a:r>
            <a:r>
              <a:rPr lang="zh-CN" altLang="en-US" sz="2400" b="1">
                <a:solidFill>
                  <a:srgbClr val="FF0000"/>
                </a:solidFill>
              </a:rPr>
              <a:t>点保卫战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5" y="4558665"/>
            <a:ext cx="6894830" cy="1732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8355" y="4493895"/>
            <a:ext cx="7075170" cy="1802130"/>
          </a:xfrm>
          <a:prstGeom prst="rect">
            <a:avLst/>
          </a:prstGeom>
          <a:solidFill>
            <a:schemeClr val="accent4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969010"/>
            <a:ext cx="7385050" cy="352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4794250"/>
            <a:ext cx="3552190" cy="1820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495165"/>
            <a:ext cx="3388995" cy="27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065" y="4547235"/>
            <a:ext cx="2854325" cy="2067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51470" y="969010"/>
            <a:ext cx="406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平均股价</a:t>
            </a:r>
            <a:r>
              <a:rPr lang="en-US" altLang="zh-CN"/>
              <a:t>S</a:t>
            </a:r>
            <a:r>
              <a:rPr lang="zh-CN" altLang="en-US"/>
              <a:t>点后，调整转为下跌式。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即将来到熊线支撑位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横向统计红色数值下降至</a:t>
            </a:r>
            <a:r>
              <a:rPr lang="en-US" altLang="zh-CN"/>
              <a:t>10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捕捞季节死叉</a:t>
            </a:r>
            <a:r>
              <a:rPr lang="en-US" altLang="zh-CN"/>
              <a:t>6</a:t>
            </a:r>
            <a:r>
              <a:rPr lang="zh-CN" altLang="en-US"/>
              <a:t>天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65" y="942340"/>
            <a:ext cx="652462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2038350"/>
            <a:ext cx="6600825" cy="1390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3534410"/>
            <a:ext cx="6505575" cy="1190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" y="4944110"/>
            <a:ext cx="6534150" cy="1152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00" y="942340"/>
            <a:ext cx="3343275" cy="1981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300" y="3105785"/>
            <a:ext cx="3352800" cy="11525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27620" y="466788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策略的意义就在于清楚怎么去做个股。</a:t>
            </a:r>
            <a:endParaRPr lang="zh-CN"/>
          </a:p>
          <a:p>
            <a:endParaRPr lang="zh-CN"/>
          </a:p>
          <a:p>
            <a:r>
              <a:rPr lang="zh-CN"/>
              <a:t>专注策略的好处就是不慌不乱。</a:t>
            </a:r>
            <a:endParaRPr lang="zh-CN"/>
          </a:p>
          <a:p>
            <a:endParaRPr lang="zh-CN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【异动捉妖】展示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" y="922655"/>
            <a:ext cx="7229475" cy="1209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132330"/>
            <a:ext cx="7229475" cy="2343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4590415"/>
            <a:ext cx="7239000" cy="91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5732145"/>
            <a:ext cx="7210425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922655"/>
            <a:ext cx="4366895" cy="20300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MwZWZiYmY4MDMwMmJhNTMyNTQ2Mzg2YzlkZTMyYjA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jg2MTc3MDQ4MzM1IiwKCSJHcm91cElkIiA6ICI4MTkyNjYxOTkiLAoJIkltYWdlIiA6ICJpVkJPUncwS0dnb0FBQUFOU1VoRVVnQUFCb29BQUFQb0NBWUFBQURwNXF6ckFBQUFBWE5TUjBJQXJzNGM2UUFBSUFCSlJFRlVlSnpzM1hsWTFGWC8vL0hYQUlNSURLdVNZcUs0NzZSbTdxWldXcFptbVczZXQybDNXV3FwM2VXV1ZpNHRtbHBtZHk2VnR5VmFrbWFKYStWeXA0aWlocFdpaVpLQzRSYjdvQ3dEdys4UGY4elhhUURCVkZDZWordnlpam5uZk03bi9abUJxK1RWT2NlUWR6NjFRQUFBQUFBQUFBQUFBS2gwbk1xN0FBQUFBQUFBQUFBQUFKUVBnaUlBQUFBQUFBQUFBSUJLaXFBSUFBQUFBQUFBQUFDZ2tpSW9BZ0FBQUFBQUFBQUFxS1FJaWdBQUFBQUFBQUFBQUNvcGdpSUFBQUFBQUFBQUFJQktpcUFJQUFBQUFBQUFBQUNna2lJb0FnQUFBQUFBQUFBQXFLUUlpZ0FBQUFBQUFBQUFBQ29wZ2lJQUFBQUFBQUFBQUlCS2lxQUlBQUFBQUFBQUFBQ2draUlvQWdBQUFBQUFBQUFBcUtRSWlnQUFBQUFBQUFBQUFDb3BnaUlBQUFBQUFBQUFBSUJLaXFBSUFBQUFBQUFBQUFDZ2tpSW9BZ0FBQUFBQUFBQUFxS1FJaWdBQUFBQUFBQUFBQUNvcGdpSUFBQUFBQUFBQUFJQktpcUFJQUFBQUFBQUFBQUNna2lJb0FnQUFBQUFBQUFBQXFLUUlpZ0FBQUFBQUFBQUFBQ29wZ2lJQUFBQUFBQUFBQUlCS2lxQUlBQUFBQUFBQUFBQ2draUlvQWdBQUFBQUFBQUFBcUtRSWlnQUFBQUFBQUFBQUFDb3BnaUlBQUFBQUFBQUFBSUJLaXFBSUFBQUFBQUFBQUFDZ2tpSW9BZ0FBQUFBQUFBQUFxS1FJaWdBQUFBQUFBQUFBQUNvcGdpSUFBQUFBQUFBQUFJQktpcUFJQUFBQUFBQUFBQUNna2lJb0FnQUFBQUFBQUFBQXFLUUlpZ0FBQUFBQUFBQUFBQ29wZ2lJQUFBQUFBQUFBQUlCS2lxQUlBQUFBQUFBQUFBQ2draUlvQWdBQUFBQUFBQUFBcUtRSWlnQUFBQUFBQUFBQUFDb3BnaUlBQUFBQUFBQUFBSUJLaXFBSUFBQUFBQUFBQUFDZ2tpSW9BZ0FBQUFBQUFBQUFxS1FJaWdBQUFBQUFBQUFBQUNvcGdpSUFBQUFBQUFBQUFJQktpcUFJQUFBQUFBQUFBQUNna2lJb0FnQUFBQUFBQUFBQXFLUmN5cnNBQUFBQUFMZ2VrbExTOUdkeW1qSXZYSkRSYUZScVducDVsNFJyd05mSFd4YUxSWjd1N2dxbzVpdC9YKy95TGdrQUFBQ28wQXg1NTFNTHlyc0lBQUFBQUxpV2ZvdUxsd3pPOHZYems4bGtrc2xrS3UrU2NBMlp6V2FaeldZbEp5ZkxXVlkxcmwrbnZFc0NBQUFBS2l5Q0lnQUFBQUEzdFppakorVHI1NmZhdFlQS3V4U1VnNFNFZUtXbnBhbFpBOElpQUFBQW9DaWNVUVFBQUFEZ3B2VmJYTHg4ZkFtSktyT2dvRHJ5OHZiUmtkOFR5cnNVQUFBQW9FSWlLQUlBQUFCd1UwcEtTWk1NemdvS0lpU3E3T3JVcVNOcmdVSEpxV25sWFFvQUFBQlE0UkFVQVFBQUFMZ3AvWm1TSmw4L3YvSXVBeFdFcjUrZnppV25sM2NaQUFBQVFJVkRVQVFBQUFEZ3BwUjUvb0pNSmxONWw0RUt3bVF5S2ZQOGhmSXVBd0FBQUtod0NJb0FBQUFBM0pSY1hJd0VSYkR4OHZLU2k0dExlWmNCQUFBQVZEZ0VSUUFBQUFCdVNtbnBiRE1HZTN4UEFBQUFBSTRJaWdBQUFBQUFBQUFBQUNvcGdpSUFBQUFBQUFBQUFJQktpcUFJQUFBQUFBQUFBQUNna2lJb0FnQUFBSUJ5ZHZ6NGNYMzc3YmM2ZCs3Y1ZaODdOVFZWaHc4ZnZ1THJzN096aSsyeldDeEtUMCtYMVdxOTR2a0JBQUFBbEMrWDhpNEFBQUFBQUNxYWlJZ0kvZkhISDFkbHJwNDlleW9nSUtERU1WOS8vYlcrKys0N05XN2MrTEpqeThKaXNXajQ4T0hLemMzVko1OThJbjkvL3pKZG41T1RvMGNmZlZUOSsvZlgwMDgvN2RBZkVSR2h0OTkrV3g5Ly9MR0NnNE5MTmVlSUVTTlV0MjVkalJzMzdySzFaMlJreUd3Mkt5TWpReWtwS1VwSlNWSERoZzNWc21YTE1qMEhBQUFBZ09JUkZBRUFBQURBWCt6WXNVTlJVVkVPN1RrNU9jckx5NU9IaDRldHpXS3hLRGMzVis3dTdqSVlEQTdYdEdqUm9zVHdKenM3V3ovKytLUHExcTJycGsyYlhwMEgrUCtNUnFNR0RScWtlZlBtNllNUFB0QzBhZFBLZFAyK2ZmdVVsWldsUm8wYVhkVzYvbXJNbURFNmZmcTByRmFyY25OemxaMmRYZVFxSlZkWFYzWG8wSUdnQ0FBQUFMaUtDSW9BQUFBQTRDOG1UcHhZWlB2OCtmTzFjZU5HZmZ2dHQ3YTJ0V3ZYYXQ2OGVmcjAwMDlWdlhyMVl1ZGN1SENoMXE5Zjc5QmVHSTRrSkNTb2I5KytwYTV4M3J4NTh2YjIxcG8xYTBvY1o3VmE1ZXJxS2xkWFZ5MVpzcVRZY1kwYU5WTG56cDN0MmlJaUl1VHA2YW4yN2R1WHVxNHJrWktTSWw5Zlg3VnYzMTVWcWxTUnU3dTdQRHc4NU9IaElTOHZML240K01qSHgwZWVucDdYdEE0QUFBQ2dNaUlvQWdBQUFJQWk1T2JtS2o4LzM2NHRMeTlQa3BTVmxXVnJzMWdza2k2dU5ycTBYWktxVktraUo2ZUxSOE0yYjk3Y1laVk1kbmEyTm03Y3FJQ0FBSWVRNW5KTUpwTlNVMVAxeFJkZmxHcjhqei8rV0dML3ZmZmVhMWVEMld6Vzl1M2IxYmR2WHlVbEpjbHNOanRjYy9yMGFVbFNmSHk4N1gyNGxJZUhoMnJWcXFYTm16Y3JOemRYa3BTZW5xN0V4RVJ0MkxCQjBzWDNwZkNmUTRjT0xkV3pBQUFBQUxoNkNJb0FBQUFBb0FqVHBrMHJjdnM1U2VyWHI1OURXMUVoeCt6WnN4VVNFaUpKNnRxMXE3cDI3V3JYdjNEaFFrblN5SkVqMWFsVHB6TFhtSjZlTGtsNjVwbG45TWdqajBpNnVJS29NSnk2VkdGSTlkYytpOFZTNUVxbUgzNzRRYm01dWVyWHI1OFdMMTVjWXREMDFsdHZGZGwrKysyMzY1MTMzdEg4K2ZQdGdxWno1ODdwMEtGRGtpNCtPd0FBQUlEeVExQUVBQUFBQU1Xb1diT214b3daWTN1OWR1MWFSVVZGNmMwMzM3UzE3ZDY5Vzk5ODg0MWVmZlZWZVh0N1M1S09IVHVtVHo3NXBNUzVZMk5qOWMwMzM2aEZpeFpxM3J5NUxmUXBpWXVMaTkzNVNJV2NuSnprN095c0F3Y082SzIzM3RKamp6Mm1CeDU0UUVhajBUWm0xS2hSK3VPUFB4eTJxdnZycWlucFluajA5ZGRmeTgzTlRZR0JnWHJpaVNmVXUzZHZ1MnVtVFpzbVgxOWZuVHQzVGlhVFNRMGFOTkRBZ1FQdDVpbDhQejcvL0hOWnJWYWRQMzllVHozMWxMcDM3NjRYWG5oQmtsUzFhbFd0WHIzNnNzOE9BQUFBNE5vZ0tBSUFBQUNBWWxTdFdsVnQyclN4dmQ2OWU3ZWNuWjN0MmhJVEV5VkpMVnEwS1BHTW9rdGxabVpxK3ZUcHNscXRPbmp3b0cwMTBPVzBiOS9lTHFRS0NnclM0c1dMNWV2cksrbmlkblNCZ1lHYVAzKytWcTFhcFdlZmZWYmR1M2VYSkJVVUZNaloyZGxoVHFQUnFNV0xGOXVkLzdOaHd3YWRPM2RPYm01dWtxVDY5ZXVyZnYzNnR2NmRPM2ZLWXJHb1c3ZHVXclZxbGRxMGFhUG82R2pkZHR0dGR1RlVJWlBKSkVtS2lZbXgzYk13UkNvVUhoNnVkZXZXbGZqOHpzN090aTNyQUFBQUFGd2RCRVVBQUFBQWJoaC9KaVVyNXJlalNrcE8wUituVHBjNHRuREx0Nytqb0tEQWRyYU85SC9idDEzYVZyZ2l4Mkt4Mk5vTHp6SXFTbjUrdnQ1NTV4MmRPWE5HZGV2VzFaTlBQbG1xV3ViTW1lUFFaalFhRlJRVVpIdGR0MjVkdmZmZWU5cTZkYXNXTEZpZ3Q5NTZTOTdlM21yZHVyV3NWcXRjWEJ6L0NtZ3dHT3ptT0gvKy9HWFBQZHEwYVpOdXVlVVdOV3JVU0pMVXVYTm4vZmpqajRxS2lsS1hMbDJLdlM0eU10TDI5YUZEaDlTc1dUUGI2OWF0Vyt1T08rN1Fva1dMTkdqUUlOV3NXZFB1MmpWcjF1amN1WE1sMWdVQUFBQ2c3QWlLQUFBQUFOd1FmajRRby85RjdKYXIwYWpxMWZ6Vi92YldKWTdQdGxqLzlqMlBIeit1KysrLzM2RzlxTGFubm5ycXN2TVZGQlJvenB3NTJyTm5qeVRKMTlkWFBYcjBLRlV0SDN6d1FiRjl1Ym01bWpadG1ucjI3S251M2J1clo4K2VhdGV1bmJadDI2YldyUysrVHhjdVhGRFZxbFV2ZTU5UFAvMVVack5aYmR1MnRhMEF1bFJpWXFMMjdObGp0d3FxYnQyNkNnNE8xcG8xYTRvTmluSnpjN1ZqeHc0NU9Ua3BJaUpDbXpkdjF0aXhZM1hQUGZkSWttclhycTJISDM1WW4zMzJtUUlEQTlXclZ5Kzc2Ny80NGd1MWFOSGlzdlVEQUFBQUtCdUNJZ0FBQUFBVjNxNjkwWXJhdDEvMTZnYXA5MTEzcW9xcjYyV3YyUmE1NzIvZnQwYU5HaG8xYXBUdDlhRkRoeFFiRzZ1Nzc3N2JicXUydjRxTGk5UGl4WXZ0MnF4V3F6NzQ0QVA5OE1NUDZ0aXhvMzc3N1RkZHVIQkJzYkd4cGFxbHFMT0VDdjN4eHg4NmR1eVlvcUtpdEhUcFVqMzk5TlBxMXEyYit2WHJaeHR6L3Z4NTNYTExMU1hlSXlrcFNldldyZE9RSVVPVWtwSlNaRkQwK2VlZnk4bkpTUTgrK0tCZGY1OCtmZlRSUngvcHA1OStVdHUyYlIydSsrR0hIK1RzN0t5NmRldXFUcDA2U2t0TDA2eFpzMlF3R0d4am5KeWNWSzllUGNYRXhOZ0ZSVWxKU1RwMTZwUWVldWloRXVzSEFBQUFVSFlFUlFBQUFBQXF0RCtUa2hXMWI3OXVhOWxjM2J0MHVHNzNuVHg1c3F4V3E5emQzU1ZKV1ZsWm1qZHZuckt6c3pWNjlHZ0ZCQVFVZTIyYk5tMzB3QU1QMkZidzVPWGw2YzAzMzlUT25UdlZxbFVyVFo0OFdZTUhEOWFSSTBjMGN1VEl2MTFydlhyMTlObG5uMm5WcWxVS0N3dlQ5T25UOWNRVFQranBwNStXSkdWblp5c2pJOE51cTdlaVZLdFdUVDE2OU5Camp6Mm1CUXNXT1BUSHhjVnAyN1p0dXZmZWV4VVFFR0FYRlBYcTFVdExseTdWcDU5K3F0YXRXOHZKeWNuV1o3VmFGUllXcHE1ZHUrcm8wYU55Y1hIUjFLbFROVzdjT0JrTUJoVVVGTmdDbzNidDJpazhQRnlqUjQrMnpiRjkrM1laREFaMTdkcjFiNzlYQUFBQUFPd1JGQUVBQUFDbzBIYnRqWmFYeVZNZDcyaHpYZTczM1hmZkZSbVM1T2ZuS3pzN1d5NHVMaG8yYkZpcDUzTnpjOU9YWDM2cGpJd010VzNiVmxPbVRKSHIvMThSMWFSSkU0MFpNNlpVODF4dW5KdWJtLzd4ajMrb1Q1OCtXclpzbWZyMjdXdnJTMGhJa0NRRkJnWmU5ajRUSmt5d0Mza0tXU3dXelpvMVN5NHVMbnI4OGNjZCt0M2QzZlhvbzQ5cThlTEZXcnAwcVlZTUdXTHJDdzhQMStuVHB6VjU4bVROblR0WGtsUzFhbFhOblR0WHpzN08rdWlqajJ5aFdwY3VYYlIwNlZMdDJyVkxuVHQzVmtGQmdUWnMyS0MyYmR2SzM5Ly9zdlVEQUFBQUtCdUNJZ0FBQUFBVldsSnlpbTROckZtcTdlYXVoZ1lOR2pnRUlZY1BIMVprWktRNmQrNnNKazJhT0Z5VG41K3ZzTEF3NWVUa2FOQ2dRYllnU0pKY1hGeGtNQmcwYWRJa2VYbDV5V2cwMnZxcVZxMnErdlhybDZvdVoyZG5oN1lkTzNib3dJRUREdTB1TGk1YXVYS2w3WFZoVUJRWEY2ZjU4K2NYZTQ5Qmd3YkoyOXU3eUw0bFM1WW9MaTVPUTRZTVVhMWF0WW9jTTJEQUFHM2F0RW5MbHk5WGt5Wk4xS0ZEQjFtdFZpMWR1bFFoSVNGcTFLaVJ3ek5aclZabFptYkt5OHRMa2hRY0hLeVFrQkF0WDc1Y0hUdDIxTTZkT3hVZkgyKzNCU0FBQUFDQXE0ZWdDQUFBQUVDRmxtSE9sTWxVL0hsQVYxdjkrdlh0d3B2MDlIUjkrKzIzQ2c0TzFxUkprK3lDbmtMejU4OVhWbGFXaGd3Wm9rR0RCaFU1YjFHcllWSlNVclI1OCtaUzFaV1hsK2ZRRmhNVG80MGJONVo0bmRWcVZXNXVyZ3dHZzQ0Y09hSWpSNDRVTy9haGh4NHFNaWphc21XTFZxNWNxVWFOR3VtUlJ4NVJabWFtSkNrbkowZlN4VzM1Q3R2R2poMnJsMTkrV2RPbVRkT0VDUlBVclZzM05XN2NXRTg5OVZTUjl6eDE2cFFLQ2dyazQrTmpheHMwYUpER2pSdW5aY3VXYWNPR0RXclhycDFhdFdwVjRuTUNBQUFBdURJRVJRQUFBQUJRZ25YcjFpa2xKVVVaR1JsNi9mWFgxYjU5ZTNYbzBFRTFhdFJRYm02dUZpeFlvSFhyMXFsRGh3NTY0b2tueWpSM2ZIeThaczZjZWNXMVBmLzg4M3IrK2VlTDdiZGFyWHIzM1hlMVpjc1dkZS9lWFJNblRyU2RCVlJha1pHUmV2ZmRkK1hqNDZOWFgzMVZPM2JzY0toNTlPalJ0cThYTGx5b2wxNTZTYk5uejliMDZkTzFjT0ZDalIwN1ZuNStma1hPLyt1dnYwcVNtalp0YW10cjNicTFldlhxcGREUVVMbTd1NWQ2ZXo0QUFBQUFaVWRRQkFBQUFBQWxHRFJva1ByMDZhTWRPM1pvKy9idG1qOS92ajc2NkNNRkJRVkp1cml0Vy9mdTNUVisvUGdpei9ZcFNVaElpS1pQbjE2cXNXVU5vVkpUVXpWbnpoeEZSVVhKYURScTI3WnRpbzJOMVlBQkEzVFBQZmZJemMydFZQTmN1SEJCN3U3dW1qbHpwbTNMdWNKdDRHSmpZN1ZwMHlZTkdqVEl0bUtxZXZYcXFsKy92cXhXcTQ0ZVBYclpyZlVpSXlQbDYrdXJXMis5MWRhV2s1T2o5UFIwMit1RWhBUUZCQVNVNmZrQkFBQUFsQTVCRVFBQUFBQmNocSt2ci9yMTY2ZTc3cnBMYTlldTFkS2xTMjNuL2toU2RIUzAzbnZ2UFhYcTFFbHQyN1pWMWFwVlN6V3ZrNU5UcWNibTVlVXBOemUzeUhPSy9pb3RMVTNyMXEzVHFsV3JkUDc4ZVQzd3dBTjY3cm5uRkJFUm9hKysra3J6NXMzVGtpVkxkUC85OTZ0Ly8vNUZib2wzcWJ2dnZsdXRXN2UyamF0VnE1WXRNTnEyYlpzMmJkcWtPKys4VThIQndYYlgzWGZmZmJydnZ2dEtuUHY0OGVPS2lvclN3dzgvYkd0TFRFelU5T25UZGZ6NGNRMGJOa3liTm0zU3BFbVROR0xFQ0QzNDRJT1hmWDRBQUFBQVpVTlFCQUFBQUFCRlNFdEwwN2x6NTNUaXhBbjkvdnZ2aW9tSlVXeHNyS3hXcTZwWHI2NEhIM3hRWGJwMFVYUjB0UDczdi85cDgrYk4rdUdISDJRMEd0VzZkV3QxN05oUm5UdDNscSt2YjVudmZlVElFYTFmdjE1VnExYVZzN096amh3NUlvdkZZbHZGOUZmSnljbUtqbzVXUkVTRTl1elpvN3k4UEFVRkJXbjgrUEhxMkxHanBJdUJ6OTEzMzYyb3FDaUZoWVZweFlvVldybHlwYnAzNzY0QkF3YW9ZY09HeGRaenVURHBTbGl0VnMyZlAxOU9UazRhTUdDQUxCYUxWcTVjcWVYTGw4dG9OR3JxMUtucTBLR0RldlhxcGZIangrcy8vL21QZHV6WW9aRWpSenFFVWdBQUFBQ3VIRUVSQUFBQUFQekY0c1dMdFdMRkN0dHJnOEdnNE9CZzllL2ZYMTI3ZGxXelpzMXMyOHpWcWxWTGZmdjJWVXBLaXJadjM2NnRXN2RxejU0OTJyTm5qK3JXclh0RlFaR2JtNXMyYnR4b2UrM3U3cTRPSFRybzBVY2Z0UnNYR2hxcUxWdTJLREV4MFZibmJiZmRwdnZ1dTA5MzNubG5rVnZodFcvZlh1M2J0OWVCQXdkczEyL1pza1hkdW5YVGE2KzlWdVphcjlSWFgzMmxuMy8rV1FNSER0VHAwNmMxZXZSb0pTVWxxV25UcGhvL2ZyeHQxWkszdDdmbXpKbWpHVE5tYVBmdTNab3dZWUtXTEZraWQzZjM2MVlyQUFBQWNETWpLQUlBQUFCd1UvTHg5cjdpYXdjTUdLRHM3R3pWcmwxYlFVRkJhdGl3b1R3OFBFcTh4cy9QVC8zNzkxZi8vdjExOXV4Wi9mYmJiMnJSb3NVVjNiOU9uVHJhdEdtVERBWkRpZWNldFdqUlFsOS8vYlU2ZGVxa05tM2FxR1BIanFVK3k2ZGx5NVo2OTkxM0ZSTVRvOURRVUxWdDI5YXUzOFhGUlVhajhZcnFMNDMyN2Rzck9qcGFUei85dEhKeWNtUXltVFJ3NEVEMTc5L2Y0Wms5UER3MGJkbzBoWVdGcVhuejVsY2NFdjJkN3drQUFBRGdabVhJTzU5YVVONUZBQUFBQUVCeDVpNVlyUGEzdDFiSGRtM0tkTjNlWHc2cGVZdVdNcGxNMTZpeWlzRnF0WllZSmxWa0JRVUZNaGdNRGw5ZkN4a1pHVG9VYzFEdFFwcGRzM3NBQUFBQU42SWI4MjhUQUFBQUFIQVpudTd1TXB2TjVWM0dOWGVqaGtTUzdJS2hheGtTU1pMWmJKYW5COXZWQVFBQUFIL0Yxbk1BQUFBb1ZsSkttdjVNVGxQbWhRc3lHbzFLVFVzdjc1SndIZmo2ZU10aXNjalQzVjBCMVh6bDczdGpidGNWVU0xWFo1T1NGQmdZV042bG9BSklTVTVTRGYreW54Y0ZBQUFBM093SWlnQUFBRkNrSTNIeEtqQTR5Njk2Z09xWVREZjk5bDJ3WnphYlpUYWJkVFk1V1VtcDZXcGNMNmk4U3lvemYxOXZKYVdrS1NFaFFVRkJOMTc5dUhwT25EZ2hGeWVEL0c3UTBCTUFBQUM0bG03Y1BRb0FBQUJ3emNRY1BTR1RqNithdDJpaHdNQkFRcUpLeUdReUtUQXdVQzFidHBTbmw3Y09IWXN2NzVLdVNPUDZkWlNlbXFxRWhJVHlMZ1hsSkQ0K1hwa1o2V3AwQTRhZEFBQUF3UFhBaWlJQUFBRFlPUklYTDE4L2Y5V3VYYnU4UzBFRkVSUlVSd2t5S1BiM2hCdnlsKzNOR3RiUmtkOFRkT0JBdXZ6OC9HUXltZVRsNVZYZVplRWF5c2pJa05sc1ZuSnlrb3hPQmpWdFVLZThTd0lBQUFBcUxJSWlBQUFBMkNTbHBLbkE0RXhJQkFkQlFVRTZlQ0JkeWFscDh2ZjFLZTl5eXF4eHZTQWxwNmJweitRL2RUSWhuak8zYm1LRloyeVpQTnhWMDk5UGZyNkVnZ0FBQUVCSkNJb0FBQUJnODJkS212eXFCWlIzR2FpZ2ZQMzhkQzQ1NllZTWlpVEozOWZuaHEwZEFBQUFBSzRWemlnQ0FBQ0FUZWI1QzV4SGhHS1pUQ1psbnI5UTNtVUFBQUFBQUs0aWdpSUFBQURZdUxnWUNZcFFMQzh2TDdtNHNDa0JBQUFBQU54TUNJb0FBQUJnazViT21TMG9HZDhqQUFBQUFIQnpJU2dDQUFBQUFBQUFBQUNvcEFpS0FBQUFBQUFBQUFBQUtpbUNJZ0FBQUFBQUFBQUFnRXFLb0FnQUFBQzRSdExTMGtyc256MTd0cFl0VzNhZHFnRUFBQUFBd0pGTGVSY0FBQUFBM0l6bXpadW4zYnQzYTlHaVJUS1pUQTc5eDQ4ZjEzZmZmYWU3Nzc2N3pIT1BHREZDZGV2VzFiaHg0MG9jWjdGWWxKR1JJYlBackl5TURLV2twQ2dsSlVVTkd6WlV5NVl0eTN4ZkFBQUFBTUROaDZBSUFBQUExOHlCQXdjMFk4WU1QZmZjYytyV3JkdDF1MjlLU29xKy9QSkw3ZDY5VzBsSlNhcFNwWW9hTldxa2h4NTZTQjA3ZHJ5aU9STVRFeFVlSHE3bzZHaWRPM2RPenM3T3FsbXpwdTY5OTE3ZGUrKzlNaHFOZHVQYnRXdW50V3ZYYXZiczJabzZkYW9zRm92T25UdG42OSt3WVlNa3FVMmJOa3BNVEN6MnZ0N2UzdkwwOUx4c2ZXUEdqTkhwMDZkbHRWcVZtNXVyN094c1dhMVdoM0d1cnE3cTBLRURRUkVBQUFBQVFCSkJFUUFBQUs2QjQ4ZVBhL255NWZyeHh4L0w1ZDZ2dlBLS01qSXlGQkFRb0VhTkd1bnMyYlBhdjMrLzl1L2ZyOEdEQit1Zi8veG5tZWY5OU5OUHRYUG5UdFdvVVVNTkdqUlFXbHFhWW1OakZSc2JxKzNidDJ2bXpKbHljdnEvblowN2R1eW9YcjE2NmZ2dnYxZDRlTGhhdG15cFljT0dPY3o3N3J2dmxuamZmLzNyWDNyODhjY3ZXMTlLU29wOGZYM1Z2bjE3VmFsU1JlN3U3dkx3OEpDSGg0ZTh2THprNCtNakh4K2ZVb1ZPQUFBQUFJREtnNkFJQUFBQVY4M3g0OGMxYjk0OEhUeDRVQWFEUVQ0K1BwYzlwK2RxTzN6NHNQejkvZlhHRzIrb1ZhdFdrcVNDZ2dKdDJMQkJjK2ZPVldob3FIcjI3S2xhdFdxVmFkN3UzYnZydWVlZVU0MGFOV3h0Qnc4ZTFJUUpFL1R6eno5cjkrN2Q2dFNwazkwMUkwYU0wUDc5KzdWbHl4YmRkZGRkbWo1OXVpUXBPanBhMzN6empSNTc3REcxYU5HaXhQc0dCUVZKa2padjNxemMzRnhKVW5wNnVoSVRFMjJya3BvM2IyNzc1OUNoUTh2MFhBQUFBQUNBeW8yZ0NBQUFBRmZOeVpNbmRmRGdRVFZ2M2x6RGhnM1Q2dFdyci91cW9xWk5tNnBuejU1eWMzT3p0UmtNQnQxLy8vM2F0V3VYb3FLaUZCMGRYZWFnNk00NzczUm9hOUdpaGRxMWE2ZUlpQWlkUFh2V29kL0R3ME16WnN4UXpabzFaVFFhMWFGREIwbFNXRmlZZkh4OE5IandZTG02dW1ybnpwM2F1M2V2bm5ubW1XSlgvTXlmUDE5bXM5bjIrdHk1Y3pwMDZKQWthZVRJa1dWNkZnQUFBQUFBQ2psZGZnZ0FBQUJRT28wYU5kTENoUXMxZCs1Y05XdldyRnhxQ0E0T3RndUpMbFc0T3Fkd1pjN1ZjUDc4ZVVsUzdkcTFpNzNucGVjWEhUNThXQWNQSHRSRER6MGtWMWRYVzl2NjlldVZsWlZWN0gwKy8veHpyVnExU3A5Ly9ybWtpeXVjVnExYXBWV3JWcWxQbno1WDYzRUFBQUFBQUpVTUs0b0FBQUJ3MVZ5NkxWdEZkUHIwYVVsWHAwNkx4YUoxNjlacC8vNzlhdEdpaGRxMmJXdnIyN0ZqaDNKeWNteXZlL2JzYVR1L2FNbVNKWEp6YzFPL2Z2M0tkRCtUeVNSSmlvbUprU1FaalVaNWUzdmJqUWtQRDllNmRldEtuTWZaMmRtMlpSMEFBQUFBQUFSRkFBQUFOem16T1ZQN2ZqNmdzMy8rcWFUa0ZPWGw1UmM3TmlRazVEcFdkbjBsSmlacTE2NWQ4dkR3c0F0MXlpSTBORlF4TVRIS3lNalFxVk9uWkRRYTllaWpqMnJ3NE1FeUdBeTJjZlBtemJNN202bGJ0MjV5ZFhYVi92Mzd0WC8vZnZYdDIxZk96czYyRlVSNWVYbVNwSnljSElkVlJhNnVybkoyZHJhOWpveU10SDE5Nk5BaHU1VmJyVnUzMWgxMzNLRkZpeFpwMEtCQnFsbXpwdDFjYTlhczBibHo1NjdvMlM4MWQ4SGl2ejFIV2YyUmVGcHFkOTF2Q3dBQUFBQTNQWUlpQUFDQW05aXZNWWYxNDg3ZHlzKzNLcUI2TmJWczFzUzIzVmxSc2kzVzYxamQ5Wk9jbkt6WFgzOWQrZm41K3VjLy8xbnMxblNYYyt6WU1mMzAwMCsyMTlXclYxZG1acWJNWnJPcVZLbGlhLy93d3crVm41K3YwTkJRYmRteXhkWis0TUFCU2RMYXRXdTFkdTFhaC9tSERoM3EwUGJxcTYrcVI0OGVraTV1bWJkanh3NDVPVGtwSWlKQ216ZHYxdGl4WTNYUFBmZEl1cmo5M2NNUFA2elBQdnRNZ1lHQjZ0V3JsOTFjWDN6eGhWcTBhSEZGejM2cFdqV3Y3OHF4eE5ObjVPVlY5TmxOQUFBQUFJQy9oNkFJQUFEZ0p2WEx3Y1BhdGlOUzllb0dxWHVYanZJeVhmNFg3ZHNpOTEySHlxNnZYMy85VlcrLy9iYVNrNU0xY09CQURSZ3d3SzQvTlRYVmR1N1BwVXdtay83MXIzL1p0VTJkT2xXU2RPSENCU1VrSk9pNzc3N1R1blhydEdQSER2M25QLzlSWUdDZ3BQL2IyczdEdzhQdStvNGRPNnBhdFdvTzk0cUlpTkRldlh2MTdMUFB5dFBUL25OcTBxU0o3ZXNmZnZoQnpzN09xbHUzcnVyVXFhTzB0RFRObWpYTGJqV1RrNU9UNnRXcnA1aVlHTHVnS0NrcFNhZE9uZEpERHoxVS9KdFZTZ1A3My8rMzV5aUx1UXNXeSt2L2I3MEhBQUFBQUxpNkNJb0FBQUJ1UW1ucEdkb2VHYVhHRGV2cnZydTdsM2M1NWNKcXRXclpzbVZhdm55NVhGMWROWGJzV0ljVk5wSmtOcHUxZnYxNmgzWi9mMytIb0tpUXU3dTdtalJwb2laTm1zamIyMXZMbHkvWEo1OThvamZlZUtQRW1obzJiS2lHRFJzNnRKODZkVXA3OSs1Vmp4NDlWTDE2OVdLZkp5d3NURjI3ZHRYUm8wZmw0dUtpcVZPbmF0eTRjVElZRENvb0tMQUZSdTNhdFZONGVMaEdqeDV0T3h0cCsvYnRNaGdNNnRxMWE0azFBZ0FBQUFBcUY0SWlBQUNBbTlBdkJ3L0p4ZGxaUGJwMkxPOVN5a1ZXVnBhbVRadW1mZnYycVZtelpwb3dZWUxEZVQyRmdvS0M5TU1QUDF6eHZlNjk5MTR0WDc1Y0J3OGV2T0k1U2lNOFBGeW5UNS9XNU1tVE5YZnVYRWxTMWFwVk5YZnVYRGs3Tyt1amp6NVMxYXBWSlVsZHVuVFIwcVZMdFd2WExuWHUzRmtGQlFYYXNHR0Qyclp0SzM5Ly8ydGFKd0FBQUFEZ3hrSlFCQUFBY0JNNmZlYWNhdDhhS0xkTHpzMnBMUEx6OC9YYWE2L3BsMTkrMFlBQkEvVHNzOC9LMmRuNW10MnZjTVZPZG5aMmllTWlJaUswYXRXcUl2dk9uajByU1pveVpZcU1ScU5kbjZlbnA2Wk5tNmFsUzVjcUpDUkVqUm8xc3V0M2RuYVcxV3BWWm1hbXZMeThKRW5Cd2NFS0NRblI4dVhMMWJGalIrM2N1VlB4OGZFYU5XclVGVDBqQUFBQUFPRG1SVkFFQUFCd0V6cHo3azkxcWh0VTNtV1VpelZyMXVpWFgzNVIzNzU5OWZ6enoxL3orMFZIUjB1UzZ0V3JWK0s0S2xXcXlOZlh0OGkrOVBSMFNaS1BqNDljWFYzdCtqdzhQT1RrNUtUR2pSdnJxYWVlS3ZMNlU2ZE9xYUNnUUQ0K1ByYTJRWU1HYWR5NGNWcTJiSmsyYk5pZ2R1M2FxVldyVnFWK0xnQUFBQUJBNVVCUUJBQUFjSlBKemMyVnBHdTZpdVpxeXN2TGs0dkwxZnZQMHUrLy8xNlNOR0RBZ0tzMjUvNzkreFVkSGExSEgzMVVKcFBKMWg0VkZhV0ZDeGRLa3ZyMzcxL2lITzNhdFZPN2R1Mks3UHYwMDA4VkZoYW1NV1BHRkh0RzBkaXhZK1huNTFkazM2Ky8vaXBKYXRxMHFhMnRkZXZXNnRXcmwwSkRRK1h1N3E0eFk4YVVXQjlxNGQyWkFBQWdBRWxFUVZRQUFBQUFvSElpS0FJQUFFQzUrZkxMTDdWOSszWk5temF0MklDa3JPTGo0eVZKa3laTmtzRmdLSEtNbTV1YkZpeFlVT281OC9MeXRHTEZDbjMxMVZjS0RnNldoNGVIenB3NW8zUG56a21TSG4zMFVmWG8wY1B1R3JQWnJFT0hEa21TMHRMU0ZCQVFjQ1dQWTFOY1NDUkprWkdSOHZYMTFhMjMzbXByeThuSnNhMVVrcVNFaElTL1hRTUFBQUFBNE9ialZONEZBQUFBb1BMeTh2TFM3Ny8vcmhkZmZGSEhqaDM3Mi9OWkxCYmw1ZVZKa2hJVEUvWEhIMzhVKzZjc21qZHZydWVlZTA0Tkd6WlVjbkt5WW1KaVpMRlkxS2xUSjczNzdydDY5dGxuN2NhZk9YTkdvMGVQMXZIangrWHY3NjlYWG5sRkJ3OGUvTnZQVjVUang0OHJLaXJLTHFoS1RFelU2TkdqdFhmdlhnMGJOa3pWcWxYVHBFbVR0R2JObW10U0F3QUFBQURneG1YSU81OWFVTjVGQUFBQTRPckp6YzNWL01XaDZ0cnhEclc5cldXWnJ0MFd1VTkzMzMzM05hcXNhRkZSVVpvK2ZicWNuSncwZmZwMGhZU0VYTmY3WDIxNWVYbjZ4ei8rb2RUVVZMMzIybXVxVjYrZXhvOGZyek5uemlnNE9GaE5temFWcjYrdmpFYWpYRjFkNWVMaW9vS0NBbVZuWjh2RnhVVjVlWG5LeTh1VHhXS1J4V0pSZm42K2hnd1pJZzhQRDlzOVJvd1lvYnAxNitxVlYxN1IrUEhqOWV1dnZ5bzBORlMrdnI1YXVYS2xsaTlmTHFQUnFBa1RKcWhEaHc1S1QwL1grUEhqRlJjWHA1Q1FFSTBjT1ZMQndjRlg5SHliTjI5V2owNjNYNjIzcTFUbUxsaXM5cmUzVnNkMmJhN3JmUUVBQUFDZ01tRHJPUUFBQUpTcjl1M2JhL3IwNlpvOGViTG16NSt2QlFzV3lNbnB4bDM0N3VMaW90dHZ2MTJOR3pkV2x5NWRKRW1mZlBLSjFxNWRxNGlJQ0VWR1JzcHNOaXMvUDc5VTg3VnExY291SkxyVVYxOTlwWjkvL2xrREJ3N1U2ZE9uTlhyMGFDVWxKYWxwMDZZYVAzNjhhdFdxSlVueTl2YlduRGx6TkdQR0RPM2V2VnNUSmt6UWtpVkw1Tzd1Zm5VZUdnQUFBQUJ3d3lJb0FnQUFnSTJQdDNlNTNMZDE2OVo2NTUxM1ZLdFdyUnM2SkNyMHdnc3Z5TTNOemZiYXpjMU5Bd2NPMU1DQkErM0dGYTRleXMvUGw4RmdrSk9UazhPZmtyUnYzMTdSMGRGNit1bW5sWk9USTVQSnBJRURCNnAvLy80TzEzcDRlR2phdEdrS0N3dFQ4K2JOcnpna0txL3ZFUUFBQUFEQXRVRlFCQUFBQUp1OFBJdk1ack5NSnROMXYzZXJWcTJ1K3oydmxVdERvcEs0dUxqSXhhWHMvMGsrZi81ODI5Y3paODZVd1dDUWk0dUxGaTFhSklQQlVPeDFCb05CanovK2VKbnZWeWdqSTBONWVaWXJ2aDRBQUFBQVVQSGMrUCs3SmdBQUFLNGFUM2QzbWMzbThpNERaWEJwTUZSU1NIUTFtTTFtZVhxd1hSMEFBQUFBM0V4WVVRUUFBQUNiZ0dxK09wdVVwTURBd1BJdUJSVlFTbktTYXZqN2xuY1pWeXdwSlUxL0pxY3A4OElGR1kxR3BhYWxsM2RKQUNUNStuakxZckhJMDkxZEFkVjg1ZS9MRnBjQUFBRFhFMEVSQUFBQWJQeDl2WldVa3FhRWhBUUZCUVdWZHptb1FPSlBuSkNMazBGK04rZ3ZjSS9FeGF2QTRDeS82Z0dxWXpLVnkvYUtBSXBuTnB0bE5wdDFOamxaU2FucGFseVBmd2NCQUFCY0wydzlCd0FBQUR1TjY5ZFJlbXFxRWhJU3lyc1VWQkR4OGZFeVo2U3IwUTM2aTl1WW95ZGs4dkZWOHhZdEZCZ1lTRWdFVkVBbWswbUJnWUZxMmJLbFBMMjhkZWhZZkhtWEJBQUFVR213b2dnQUFBQU9taldzbzlqZkUzVGdRTHI4L1B4a01wbms1ZVZWM21YaE9zckl5SkRaYkZaeWNwS016azVxMnFCT2VaZDBSWTdFeGN2WHoxKzFhOWN1NzFJQWxGSlFVQjBseUtEWTN4TnUySUFhQUFEZ1JrSlFCQUFBZ0NJMXFoZWs1TlEwL1puOHAwNG14SE9tU3lWU2VGNkl5Y05kTmYzOTVPZDdZNGFFU1NscEtqQTRFeElCTjZDZ29DQWRQSkN1NU5RMCtmdjZsSGM1QUFBQU56V0NJZ0FBQUJUTDM5ZUhYOURoaHZWblNwcjhxZ1dVZHhrQXJwQ3ZuNS9PSlNmeDd5RUFBSUJyakRPS0FBQUFBTnlVTXM5ZjREd2k0QVptTXBtVWVmNUNlWmNCQUFCdzB5TW9BZ0FBQUhCVGNuRXhFaFFCTnpBdkx5KzV1TEFSQ2dBQXdMVkdVQVFBQUFEZ3BwU1d6cGxhd0kyT24yTUFBSUJyajZBSUFBQUFBQUFBQUFDZ2tpSW9BZ0FBQUFBQUFBQUFxS1FJaWdBQUFBQUFBQUFBQUNvcGdpSUFBQUFBcUtSKy8vMTNIVDU4V0ZhcnRjaitNMmZPYU0rZVBjckt5cnFxOTAxTlRWVnljbktweGxxdDFpTHIyN3QzcjVZdlg2NjB0TFNyV2x0RmN2andZUjA4ZUxETTErM1pzMGNwS1NsRjlzWEV4R2puenAxL3R6UUFBQURjUkFpS0FBQUFBS0NTQ2cwTjFhaFJveFFmSDE5ay83cDE2elJwMGlUOTlOTlBKYzZUbloydEdUTm1LQzR1cmxUMy9mZS8vNjFubjMzMnN1T3NWcXVtVHAycUdUTm1LQzh2ejY1dng0NGQrdXl6ejVTUmtWR3FlMTRMdWJtNW1qSmxpbDUrK1dXZFBYdTJWTmRZTEJhOThjWWIycmR2bnlUcDVNbVQycjE3dDkyZjlQUjBTZEx5NWN1MVpNbVNJdWVKaW9wU1FVR0JRM3RhV3BvbVQ1NnMxYXRYRjNuZHNtWExOR2ZPSEYyNGNLRlU5VXJTb2tXTE5HalFvTXVPeTgvUFYxcGFtazZlUEtsRGh3NHBJaUpDYTlldTFaWXRXMHA5THdBQUFGeC9MdVZkQUFBQUFBQlVWRWVQSGxWWVdKaCsrZVVYbWMxbWVYdDdLeVFrUkU4ODhZU0NnNE9MdkNZNk9scGhZV0dLalkyVnhXSlJuVHAxOVBEREQrdXV1KzY2enRXWHpHdzJLeW9xU2lFaEljVStTMFJFaEV3bWs5cTNiMS9pWEhGeGNkcStmYnYyN05tajJiTm5xMTY5ZWxlbFJpY25Kd1VIQjJ2NTh1VTZmLzY4WG4vOWRWV3BVa1hTeGNCRmtseGN5djdYMnUzYnR5czhQRnpIamgxVFRrNk9BZ0lDMUtGREJ3MGFORWhlWGw2bG5tZng0c1cyMVRrclZxelE2TkdqTDN0TlZsYVd6cDQ5cTBtVEp1bjU1NTlYV2xxYXZ2amlDN3N4TTJmT1ZKczJiWXFkSXp3OFhCOSsrS0ZHamh5cC92MzcyL1h0MjdkUEJRVUZhdCsrZlpIQjNaMTMzcWw5Ky9acDJiSmxSWDVQRnI3bmwvUHh4eDlyNjlhdHNscXRzbGdzeXM3T2RnanpDdWU3NVpaYjFLVkxGOXRuQndBQWdJcUZvQWdBQUFBQWlyQmx5eGE5Kys2N3NscXRDZ29LVW8wYU5YVHk1RWx0MjdaTkVSRVJtajU5dXRxMmJXdDN6YnAxNi9UQkJ4OUlraG8xYWlTcjFhclkyRmpObURGRHAwNmQwai8vK2MveWVCUTdoYi9RLys2NzcyU3hXTlM3ZDI5bFptYmErdDNkM2VYazVLUkRodzRwTVRGUlBYcjBLSGFidUZ0dXVVVUdnMEhObXpmWDY2Ky9yaWxUcG1qY3VIR2FNMmVPNnRTcGMxWHFIVEpraVBMeThoUVdGcVlKRXlib3JiZmVrcnU3dTNKeWNpU3B6T0hEM0xsenRYNzllaG1OUmdVSEJ5c3ZMMDhuVDU3VTZ0V3JGUkVSb2JsejU2cDY5ZXFYblNjNk9scXJWNjlXM2JwMTVlbnBxWFhyMXFsZHUzYnExS2xUaWRkNWVYbHB6cHc1ZXZYVlZ6Vi8vbndOSHo1Y1lXRmhrcVEvL3ZoREw3Lzhjb25YSHoxNlZBc1hMbFNyVnEzVXQyOWZoLzdJeUVqZGV1dXRNaGdNZXY3NTU0dWRaK1hLbFZxNWNxVkR1NGVIaDc3OTl0c1NhNUF1Qm8wV2kwVjkrdlNSbTV1YjNOemM1T0hoSVU5UFQ1bE1Kbmw3ZTh2SHgwZmUzdDR5R0F5WG5ROEFBQURsaDZBSUFBQUFRSVZXcTJZTi9aRjRXbXAzZmUrN1o4OGVkZXJVU2NPR0RWUE5talVsWFF4Wi92T2YvK2k3Nzc3VGUrKzlwMlhMbHRsK0NaNlltS2dQUC94UVZhcFUwWXdaTTlTaVJRdEpGOC9TbVR4NXNrSkRRM1hublhjcUtDam8rajdJWDh5Y09WTVJFUkcyMSsrKys2NWQvN3g1ODlTMGFWTnQzTGhSa3JSdDJ6WnQyN2F0eUxrMmJOZ2dvOUVvU2VyUW9ZTkdqUnFsOTk5L1g2R2hvWm84ZWZKVnEvbVpaNTVSWGw2ZU1qTXo1ZWJtSmttMnM0bktzZ0pJdXJqaTVza25uOVRBZ1FQbDZla3BTVHAzN3B5bVRwMnEyTmhZL2ZlLy85WDQ4ZU5Mbk9QWXNXT2FObTJhM056YzlOcHJyOG5OelUzUFAvKzhacytlclRsejVseDJSWTZIaDRkbXpweXBzTEF3OWUzYjEvWWVGbTQ1Vnh5ejJheHAwNmJKMTlkWHI3MzJtcHlkblIzNmQrL2VyU0ZEaHFoeDQ4WUtEUTI5M052aHdNbnA0ZzcxKy9mdjErblRweVZKeDQ4ZlYxWldsalpzMkNCSnRwOEhYMTlmL2V0Zi95cnpQUUFBQUZDeEVCUUJBQUFBcU5CdXJWVlRVZnYyNjQ5VHAzVnJZTTNyZHQvKy9mdXJhZE9tZG0xdWJtNGFQWHEwSWlNamRlN2NPWjA4ZWRJVy9LeGF0VXBXcTFXUFB2cW9MU1NTcEhidDJxbFhyMTdhdEdtVDFxOWZyK0hEaDErM1p5aU9rNU9UQmc4ZWJOZDIrUEJoUlVWRlNaSlNVMU8xWmNzV05XclVTUGZjYzQvRDllSGg0VHA1OHFURHRtOTkrdlNSeVdSU3g0NGQvM2FORm92RmJpdXpwNTU2U2dVRkJiYVZSR2xwYWFwYXRhcnk4dktLM1BLc2tJdUxpeTJJa2FSSmt5WTVmSzRCQVFFYVBYcTBSbzRjYVRzN3FEZ25UNTdVaEFrVGRQNzhlVTJjT05IMitiL3l5aXVhTW1XS3hvNGRxMW16WmwwMkxISnpjOU5UVHoxVjRwaExXU3dXdmY3NjYwcExTOVA3Nzc4dkh4OGZoekhidG0yVHhXSlI5KzdkWlRRYVZhTkdEYTFZc1VKcjE2Njk3UHhObXphMUMvZkN3OFB0QWtWSmV2Lzk5eVZKWGJwMHNZVnNBQUFBdVBFUkZBRUFBQUNvMERxMmE2TzQ0L0g2ZnV0MjliMzNibFd2NW45ZDd2dlhNS0dRMFdoVXpabzFaVGFibFp1YmEydmZ0V3VYSk9udXUrOTJ1S1pIang3YXRHbVRmdnJwSjRlK3ZMdzhiZHk0VVZ1MmJOR0pFeWVVbTV1cjZ0V3JxMGVQSGhveVpJaWtpOXVFZmZ6eHgzcmtrVWMwY09CQWZmenh4OXE3ZDYveTgvUFZwazBiRFI4K1hOV3JWOWZaczJlMWVQRmlSVWRIS3lzclN3MGJOdFF6enp4akYxeEprck96c3dZTkdtVFg5dTIzMzlxQ29wVXJWOHBpc1dqWXNHRUtDUWx4cURreU1sS25UcDBxY2t1eHJsMjdGdm0rbGRYQ2hRc1ZIaDUrMlhIOSt2VXJzZi8rKysvWG1ERmpiSytMKzF3TEE1OUxQOU8vaW9tSjBkU3BVNVdlbnE0WFhuaEJQWHYydFBWMTZ0UkpMNy84c21iUG5xMnhZOGZxOWRkZlY2dFdyUnptMkxGamh5d1dpKzNhUC8vOFV6dDI3SkFrcGFTa0ZIbmZnb0lDelpvMVN6RXhNWm95WllvYU5HamdNTVpxdFdyMTZ0V1NMbTRmV0Nnek0xTlpXVmw2OGNVWGkzMnUxYXRYS3pVMTFhNXQ3Tml4dHZkdDdOaXh5c3pNMUlJRkN5UmQvQmtvL0JvQUFBQTNQb0lpQUFBQUFCVmU3NTdkdEhiVFppMWYrYTA2dG11alcydlZWSzJhTmNxbEZxdlZxck5uejBxNmVFYVBkSEVGVG5KeXNrd21rd0lEQXgydWFkaXdvYVNMWjlCWXJWYmI5bDduejUvWDVNbVRkZkRnUVJrTUJ0V3ZYMSt1cnE1S1NFalFwazJiYkVGUkliUFpyRkdqUnNuWjJWbUJnWUdLaTR2VGpoMDc5UHZ2dit1ZGQ5N1I2TkdqWmJWYVZidDJiUjAvZmx3eE1URWFOMjZjUHY3NFk5MTY2NjJsZXI0elo4N28yMisvVlVoSVNKRWhVZUY3VUxoSzUvang0N2FBcWRCOTk5MG5iMjl2N2R1M1QyYXoyZUg2ckt3czVlWGxGYm1sbmRGb1ZKY3VYWFRiYmJjNWJLMVdLQ01qUTF1MmJGRlFVSkRET1ZHRjB0UFR0WFhyVnJ2VlJDVXAzR2F0Um8yaXY2ODJidHlvZWZQbUtTOHZUODgvLzd3ZWZQQkJoekc5ZS9kV2ZuNis1czZkcTFkZWVVVlBQUEdFQmc4ZWJIdU9nb0lDclZtelJyLzg4b3NPSFRxazRjT0g2N2ZmZnRPQ0JRdGtOQnBWVUZCUTVMMlBIRG1pN2R1M2E5aXdZY1dlZ2JSanh3NGxKaVlXMmVmcTZxb2VQWG9VKyt6YnQyOVhSa2FHWFZ0aDJHUTJtM1hpeEFsVnIxNWQzdDdlZG1QaTQrUFZ1M2Z2WXVjdE5HZk9ISWV3RWdBQUFCVUhRUkVBQUFDQUNxOTZOWDhOZXZRaGZiZmxSKzNhR3kzdHZmdzF4WVVjZjlmbXpadVZucDZ1Tm0zYXlHUXlTZnEva0NFZ0lLRElhMHdtazZwVXFhS2NuQnlscDZmTDE5ZFhralI3OW13ZFBIaFFEUm8wMEd1dnZXWUxtZkx6OHgyMi9aS2s3Ny8vWG84ODhvaWVmZlpaR1F3R25UeDVVbVBHakZGaVlxSkdqUnFsT25YcTZNMDMzNVNibTVzeU16TTFZY0lFSFRseVJPSGg0Um94WWtTcG5zL0p5VW1kTzNmVzQ0OC9ycE1uVDZwMjdkb09ZL0x5OG13QlRHeHNyQll2WG16WDM3NTllM2w3ZSt1VFR6N1I3Ny8vWHV5OTNuNzc3U0xmcXk1ZHVxaHIxNjdGcms3YXVuV3J0bXpab252dXVVZVBQLzU0a1dOaVkyTzFkZXRXaCszeGlyTnExU3BKMHAxMzNtblhucDZlcm9VTEYycno1czF5YzNQVHhJa1QxYTFiTjF2L2pCa3psSnVicTlkZmYxM1N4ZTMzYnJubEZyMzExbHY2NG9zdnRHdlhMZzBlUEZpZE8zZVd3V0RRTysrOG96bHo1bWpObWpVNmNlS0V1blRwSWtsYXUzYXQwdExTRkJvYXFtclZxdG5WMEtSSkV5MWV2RmkxYXRVcXNuYXIxYXBseTViSnljbEpWcXZWb1Q4NU9WbDkrL1l0OXRsemMzT0xEWEoyNzk1dEM3QU9IVHFrcGsyYjJsYVMrZnY3YStqUW9mcmtrMDhVRWhLaU8rNjR3KzdhNk9ob2JkMjYxZlp6QWdBQWdJcUpvQWdBQUFEQURhR0txNnY2M1hlUGNuSno5V2RTc2s0bW5pNXhmTGJGOFJmbWY5ZXZ2LzZxRHovOFVNN096aG82ZEtpdC9jS0ZDNUxzdC96NnE2cFZxeW9uSjBmWjJkbVNMZ1laRVJFUjh2RHcwTnR2djIwTGo2U0xXOFA5TmJDUUpEOC9QdzBkT3RUMmkvcmF0V3VyVDU4K1dyRmloZExUMHpWcTFDaTV1YmxKa2p3OVBUVnc0RUM5K2VhYit1MjMzMHI5akFFQkFabzBhWkkyYk5pZ3VYUG5hdXJVcVE1bkRsMGFGUFh1M2R1MnFtVEZpaFYyb2RIYmI3OHRpOFhpY0krL2JtVjJxY0xWVmlVNWNPQ0FKS2xaczJiRmppbmNRcTQwSzRxKy92cHJmZi85OXdvSUNMRGJ5dTY3Nzc3VG9rV0xaRGFiVmFOR0RVMlpNa1gxNjllM3UvYW5uMzZ5ZmFhRjJyWnRxNFVMRityTk45L1U0Y09ITlhYcVZBVUhCMnYyN05ueTh2TFMrUEhqNWV2cksyOXZiNldscGNuTHkwdk96czd5OS9mWG1ERmpkT2JNR2MyZE8xZkhqeDlYWGw2ZTVzNmRXMnp0VHozMWxINzg4VWVkT0hGQzk5OS92OWF2WDIvWFg2ZE9IZlhzMmJQSUxSRXZmWVlxVmFvVTJiZDU4Mlk1T1RrcFBUMWRZOGFNMFgzMzNXZmJrczdUMDFPOWUvZlcvLzczUDdtNXVUbXNMb3FKaVpISlpMSnQ2d2NBQUlDS2lhQUlBQUFBd0EybGlxdXJiZzJzcVZzRGE1WTRibHZrdnF0NjMvRHdjQzFZc0VBR2cwR1RKMDlXa3laTmJIMTVlWG1TU2hkeUZJWThrWkdSa2k2ZWFYUnBTRlNTbGkxYk9nUWZkZXJVa1hReE5QcnJMK1FMVndPbHA2ZmJ0ZWZuNTJ2SmtpVjJiYkd4c1hhdnUzYnRxdVhMbCt1ZGQ5N1J2SG56VkxkdVhWdmZwVUZSU2Z6OWl6NVB5c1hGUlFhRG9kaHQza3BpdFZxMWMrZE9lWGg0cUZtelpvcVBqOWVXTFZzMFpNZ1F1L2UvTUNoeWRYVXRkcTZjbkJ6Tm56OWZHelpzVVBYcTFUVmp4Z3g1ZW5wS2tyS3pzN1YwNlZLWnpXWTk4TUFER2pac21LcFdyVnJxT2dNQ0F2VEJCeDlvNDhhTldyeDRzUUlDQXVUbDVTWHA0dmZBYzg4OUowbDYvLzMzSFQ3L2pJd01iZCsrWFJjdVhGQkJRWUcyYjk4dXE5V3E4K2ZQeThQRHcrNDVCdzRjcUpVclYrcU9PKzVRU0VpSUxTZzZjT0NBTWpJeTVPN3VybTdkdXBWNDlsTExsaTBsU1R0MzdwUWt0V25UUmxXclZsVkNRb0wyNzkrdmtKQVFuVHAxU3ZmY2M0K1dMMTh1U1hiYjVEVm8wTUIyenRLbGZ2MzFWNFdFaEJSNWxoVUFBQUFxRG9JaUFBQUFBQ2lCMld6V25EbHp0SFBuVHRXb1VVT1RKMDlXNDhhTjdjWVVyc2JJeWNrcGRwN0NWU2VGcTQ1T25qd3BTUTRyVkVwU1ZQQlNHR3hVcjE3ZG9hK3dyc0lncTVEVmF0WHExYXZ0MnY0NnhtUXlhZkxreVhycHBaYzBaY29Velo4LzMxYTd4V0lwTVlDNWxxS2pvNVdhbXFxNzdycExMaTR1aW9pSTBKZGZmcW16Wjg5cTNMaHh0dk9BQ2xjeUZiZFM1dmp4NDNycnJiY1VIeCt2MXExYmErTEVpWGFCalp1Ym04YU5HNmVDZ2dMZGR0dHRWMVNyd1dCUW56NTkxTFZyMTJLRG1wU1VGT1hrNU5oOUhqMTY5TkRxMWFzMWVmSmtaV1ZsYWM2Y09VcExTOVBBZ1FNMVljSUVkZWpRd1c2T0RoMDY2SkZISHJGYk9iWjQ4V0xGeE1SY1VkMkxGeTlXVUZDUXdzTENGQmdZcUFZTkd1alVxVk1hTW1TSTB0UFRiU0ZSWVFEVXJsMDdyVml4UWlkT25MQUZpbkZ4Y1VwTVRMUmJlUWNBQUlDS2lhQUlBQUFBQUlyeHh4OS9hT0xFaVRwejVvenV2ZmRlalJneG9zaFZKWVVCVGxKU1VwSHpuRDkvWHRuWjJYSjNkN2V0S2lrTURrcDdobzZrRWxkbWxHWFZodEZvMU5xMWErM2F2djMyVzMzMDBVZDJiVTJiTnRXVFR6NnAwTkJRelowN1Y2KysrcXFraTZGUzRSWjMxMXZoV1VMMzMzKy9KR25Rb0VIS3pNelVxbFdybEorZnIxZGZmVlZPVGs2MjdRQ0xDb29pSXlQMTFsdHZxYUNnUU1PSEQ5ZEREejFVNVB0M3RjNjVLdXFNbnBrelo2cERodzdLeXNwU1dscWFsaXhab3Z6OGZGa3NGclZ1M2RwaGxaR1BqNDhDQWdMMHl5Ky9PQVJGdzRjUGw0dUxpOE1XZzEyNmRORWJiN3hSNmpyMzd0MXIrNHpqNHVLMGVmTm1QZlBNTTBwSlNiR05lZkhGRnlWSjA2ZFB0LzBzdEdqUlFqNCtQdHF3WVlQdExLejE2OWZMdzhQRG9WWUFBQUJVUEFSRkFBQUFBRkNFcEtRay9mdmYvMVptWnFZbVRweW9uajE3RmpzMk1EQlFScU5SU1VsSlNrdExrNCtQajEzLzBhTkhKVjNjb3F1UW41K2ZwSXRoVkVYMjVKTlBhdWZPblVwT1RsWldWcGJ0ckNWdmIrL3JYc3V2di82cW4zNzZTUTBhTkxCdGx5Wkp6ejMzbkRJek03VnAweWI1K2ZscHhJZ1JPbi8rdkNUSG9HamZ2bjJhT25XcXFsV3JwbW5UcHBWcFJkZlZrcDZlcnMyYk4wdVNacytlYld1UGlJalExS2xUaTkzaXJsbXpab3FLaXRLd1ljUHNncTJpd2tZdkx5K1pUQ2JGeHNZNmJEMVlIQ2NuSi9uNCtNaloyVm4vL2U5LzVlN3VyajU5K21qWnNtVjJZNlNMMitNVmhwNU9UazdxMTYrZndzTEM5TmhqajhscXRXclRwazE2NG9rbmlsM1JCUUFBZ0lxRG9BZ0FBQUFBaXZEaGh4OHFOVFZWa3lkUDFwMTMzbG5pV0JjWEY3VnAwMFpSVVZIYXVuV3JIbjc0WWJ2K2JkdTJTWkk2ZCs1c2E3dnR0dHUwWWNNR2JkbXlSVTgrK1dTRi9ZVzZpNHVMM25ubkhmbjQrTmhDZ3V6czdPdSs5WnpGWXRHSEgzNG9TWHIyMldjZCtsOTY2U1ZWcVZMRjl0NFhCa1dYaGk0NU9UbWFQWHUyWEYxZE5XdldMQVVHQmw2SHloMGRQSGhRa2h5MnRDdXE1a3ZkZGRkZCt0Ly8vcWVvcUtqTHJ0U1pObTJhSkduaXhJbmF0NjkwNTNWOTg4MDNXcmx5cFNTcFljT0dhdDY4dVR3OFBJb2NtNWlZcU50dnY5MzIrc0VISDlUcTFhdjF3UWNmeUdxMXl0UFQwK0huQUFBQUFCVVRRUkVBQUFBQS9JWFpiTmF1WGJ2azcrOS8yWkNvME1NUFA2eW9xQ2lGaG9ZcUpDVEV0bElsS2lwS216WnRrbytQais2Nzd6N2IrSzVkdTZwV3JWcEtURXpVbTIrK3FWZGVlY1cyU2ljN08xdGJ0MjVWbno1OXJ2N0RYWUhDMVUrRnNyS3lTclgxbk5WcTFabzFhOVN6WjgrL3ZRSnAvdno1T25IaWhMcDI3YW8yYmRvNDlEczVPZW1GRjE2d3ZTNE1YUXJQVlpLa24zNzZTY25KeWVyWnMyZTVoVVRTL3dWRmY5M2FyckRtNHNLWk8rNjRROVdxVmRQbm4zK3V0bTNieW1nMFh2WmUwNmRQbDlWcXRXdGJzMmFOUHY3NFkzMzk5ZGQybitPbDRkOEREenhRNUpaNTBzV1FLRGs1V1UyYk5yVzFlWGw1YWZqdzRabzFhNVlrYWVyVXFjVStCd0FBQUNvV2dpSUFBQUFBK0l1RWhBUVZGQlFvSXlORFE0Y09MWGJjYmJmZHB0R2pSMHVTMnJScG83NTkrMnJ0MnJVYU1XS0VHamR1ck56Y1hNWEZ4Y2xvTk9yVlYxKzFXeW5pNHVLaU45NTRRK1BHamRQdTNidjF4Qk5QcUVHREJySmFyWXFQajVlWGwxZUZDWW91bFptWkthdlZldG1nS0NFaFFlKzk5NTVpWW1MVXVuWHJ2eFVVclZpeFF1dldyVk8xYXRYMDBrc3ZsZXFhVTZkT1NiSVB1VTZjT0NGSjJyTm5UNG1mNitPUFA2N2V2WHRmY2IyWHMzLy9mZ1VFQktoR2pScDI3UmtaR1hKemN5dHlLN25DNzR1aFE0ZHExcXhaV3Jod29lMjhvSklVTlplenM3T2tpMmRWRmJjeXJLVFBLekl5VXBMVXFsVXJ1L1kvLy96VDluVjhmTHc2ZGVwMDJmb0FBQUJRL2dpS0FBQUFBT0F2c3JLeUpGM2M3cXlrTTRScTFhcGw5L3JGRjE5VS9mcjF0V2JOR2gwN2RreHVibTdxM0xtekJnOGVySHIxNmpsY0h4d2NyRVdMRm1uRmloWGF0V3VYamg0OUtrOVBUelZ1M0ZqOSt2Vzd1ZzkxQ1l2Rm9yNTkrOXExNWVYbGxlcmFQWHYyU0pKRHlDRmQzTnBOa2xhdFdtWGJibS9Ja0NHcVhidjJGZFZaVUZDZ1pjdVdhZW5TcFhKM2Q5ZWJiNzVaN0NxWFM4WEZ4V25YcmwweUdvMnFVNmVPcmIzd2M4M016RlJtWm1heDEyZGtaRnhSdmFXUm5KeXN1TGc0M1hQUFBRNTlSNDRjVVVCQWdPMTFWbGFXTGx5NG9CVXJWbWp0MnJYeTlQVFVva1dMOU9PUFB5bzhQRno1K2ZrYU9YSmtxVllXWGFyd2M3cjBuS1BTc2xncyt2cnJyMVcvZm4zYjUzcmh3Z1hOL1gvczNYbFFrOWZlQi9BdmdiQ0ZzSXVDQ3E0b2lsb1Z4UVdYYWwzcWRtM3JibnZWMnRyTnRyZXRWeXVsRjNkcnJVdnJnbHA5Y2NHcXd5MkkyMUJwb0tKaTNZb0xna3NWa1lxZ0JFSUNJUkJJM2o5NDg3ekVKSUJiYWVYN21YR21PZWM4NXpuWm5FNisvczVadXhaSlNVbDQrZVdYVVZKU2d2LzVuLy9CSDMvOGdZOC8vdmhQMzZhUWlJaUlpQjROZ3lJaUlpSWlJcUtIQkFVRklTRWg0Wkd2czdLeXdzaVJJekZ5NU1nNlgrUHU3bzczMzM4Zjc3Ly92c1V4NDhlUHgvang0ODMyOWVyVnkrSmFtelp0YXJaUEpCSmg4T0RCUm0xWldWbkNsbWdHa1pHUktDd3NoRmdzaGtna1FsRlJFVTZjT0FFQUNBNE9OcG4zeXBVckFJQ2pSNC9DMzk4ZmMrZk9OUXBxSGtWaFlTSFdybDJMbEpRVVNDUVNMRnEwU05qT3I3clBQdnNNYXJVYVVxa1V0cmEyVUtsVXVIcjFLblE2SGFaTW1TSlV6d0RBekprek1YUG16TWRhejlOeSt2UnBBRUNuVHAxUVVsS0NEUnMyUUN3V0l6YzNGNy85OXB0d3JzL3QyN2VSa1pFQnJWYUxXN2R1b1gvLy9uanR0ZGNBQUtHaG9RZ0xDNE5NSnNPd1ljT010b0F6UjZmVFlmUG16WEJ3Y0lCSUpNS2hRNGNnbFVycnRIM2d3L2JzMlFPNVhJNTMzbmtIQUhEOCtIRnMzTGdSK2ZuNStPYy8vNGszM25nRE9wME9kbloyT0hyMEtDNWR1b1QzM251UDFVVkVSRVJFZjJFTWlvaUlpSWlJaUJvWWEydHIvT3RmL3pKcTI3OS92MGxRbEp1Ymk4VEVSS00yRnhjWFRKczJEWjA2ZFRKcVY2dlYrUDMzMzJGdGJZM1hYMzhkVTZaTWdVZ2tldXcxZnZYVlYvanR0OS9RdUhGakxGNjhHQzFidGpRN3p0M2RIWmN2WDRaZXJ3ZFFGWUo1ZVhsaDlPalJRdWp5VjFKWVdBZ2JHeHQwN3R3WkVva0U1ODZkUTJGaElhUlNLUVlNR0lEWFgzOGRBT0RwNlFrbkp5ZjA3TmtUcjcvK3VsRUZsMFFpd2ZMbHk1R1RrMk8yVXUxaElwRUlaOCtlUlhaMk5nREF3OFBENkR5bnVrcExTME5VVkJUYXQyK1BqaDA3WXZiczJiaDI3Um84UER5d2ZQbHlCQVVGQ2ZmNzk3Ly9EUzh2TCt6ZXZSc0xGaXpBdDk5K1cydWdSVVJFUkVUMXc2cWlwRkJmMzRzZ0lpSWlvcWVudkx3Y0c3ZnRRci9lUGRIOWhVNjFYMEQwbkVxOWNnTkJQWHJVOXpMK2Nnb0tDbEJXVmdadmIrODZqYStvcUVCWldSbTBXaTJzcmExcjNQcnR6Smt6Y0hWMWhiKy9mNDF6enBneEEwVkZSWWlKaWJFNDVzR0RCOWkzYng5bXpKZ0JpVVJTcDNWV1ZGUkFMQlliVlJFOWErUEhqNGRHbzhIQmc5SjRUY1FBQUNBQVNVUkJWQWZyZkUxSlNVbWRucE5LcGFyVFZuc0dTVWxKV0xac0dXSmpZK0hrNUdUU2J3alRIblhMdWMyYk55TTVPUmxidDI3RkYxOThnWG56NXFGeDQ4Wll1SEFoM056YzhPYWJiNXE5SHdDY1BYc1dkKy9leGRpeFl4L3BuZ2JuenA1RjE0NXRIK3RhSWlJaUlxb2JCa1ZFUkVSRXp4a0dSVVJWemw1TVI4ZkFUby8wUXpzUjFVeXYxd3RCVS9YL2ZoYVVTaVhTcjZTaFI1Y096K3dlUkVSRVJBUTgvajRBUkVSRVJFUkVmMkZPam81UXFWVDF2UXlpNTByMVlPaFpoa1JBVlVXVms4VHhtZDZEaUlpSWlCZ1VFUkVSRVJIUmM4ckwwdzN5L1B6NlhnWVJQYVlDZVQ0YWU3alY5ektJaUlpSW5uc01pb2lJaUlpSTZMbms0ZVlDYXlzOTd0eTVVOTlMSWFKSGxIWDdObXhFVm5CM2M2bnZwUkFSRVJFOTl4Z1VFUkVSRVJIUmM2dGRhejhVRlJZeUxDTDZHOG5LeW9KS1dRVC9WcjcxdlJRaUlpS2lCc0dtdmhkQVJFUkVSRVQwTEhWbzY0ZnJ0KzdnOHVVaXVMdTdReXFWd3RuWnViNlhSVVRWS0pWS3FGUXF5T1g1RUZ1TEVOREdyNzZYUkVSRVJOUmdNQ2dpSWlJaUlxTG5ubjhyWDhnTEZYZ2dmNERzTzFrUWk4VW9WQlRWOTdLSUNJQ2Jxd3UwV2kya0VrZDRlN2pEM1kxQkxoRVJFZEdmaVVFUkVSRVJFUkUxQ0I1dXJ2QndjNjN2WlJBUkVSRVJFZjJsOEl3aUlpSWlJaUlpSWlJaUlpS2lCb3BCRVJFUkVSRVJFUkVSRVJFUlVRUEZvSWlJaUlpSWlJaUlpSWlJaUtpQllsQkVSRVJFUkVSRVJFUkVSRVRVUURFb0lpSWlJaUlpSWlJaUlpSWlhcUFZRkJFUkVSRVJFUkVSRVJFUkVUVlFESXFJaUlpSWlJaUlpSWlJaUlnYUtBWkZSRVJFUkVSRVJFUkVSRVJFRFJTRElpSWlJaUlpSWlJaUlpSWlvZ2FLUVJFUkVSRVJFUkVSRVJFUkVWRUR4YUNJaUlpSWlJaUlpSWlJaUlpb2dXSlFSRVJFUkVSRVJFUkVSRVJFMUVBeEtDSWlJaUlpSWlJaUlpSWlJbXFnR0JRUkVSRVJFUkVSRVJFUkVSRTFVQXlLaUlpSWlJaUlpSWlJaUlpSUdpZ0dSVVJFUkVSRVJFUkVSRVJFUkEwVWd5SWlJaUlpSWlJaUlpSWlJcUlHaWtFUkVSRVJFUkVSRVJFUkVSRlJBOFdnaUlpSWlJaUlpSWlJaUlpSXFJRmlVRVJFUkVSRVJFUkVSRVJFUk5SQU1TZ2lJaUlpSWlJaUlpSWlJaUpxb0JnVUVSRVJFUkVSRVJFUkVSRVJOVkFNaW9pSWlJaUlpSWlJaUlpSWlCb29Ca1ZFUkVSRVJFUkVSRVJFUkVRTkZJTWlJaUlpSWlJaUlpSWlJaUtpQm9wQkVSRVJFUkVSRVJFUkVSRVJVUVBGb0lpSWlJaUlpSWlJaUlpSWlLaUJZbEJFUkVSRVJFUkVSRVJFUkVUVVFERW9JaUlpSWlJaUlpSWlJaUlpYXFCczZuc0JSRVJFUkVSRTlOZVhYNkRBQTdrQ3hXbzF4R0l4Q2hWRjliMGtJcUkvaFp1ckM3UmFMWndjSGVIbDZRWVBONWY2WGhJUkVkRlR4YUNJaUlpSWlJaUlhblR0WmhiMFZ0WndiK1FGUDZrVVVxbTB2cGRFUlBTblVxbFVVS2xVeUpQTGtWOVloSGF0Zk90N1NVUkVSRThOZ3lJaUlpSWlJaUt5Nk1xTjIzQnpkMGZ6NXZ4UmxJZ2FMdW4vaGVRK1BqNjRjeWNMNmI5bm9VTWJ2L3BlRmhFUjBWUEJNNHFJaUlpSWlJaklyR3MzcytEbTdzR1FpSWlvR2w5ZlA3aTR1dUg2clR2MXZSUWlJcUtuZ2tFUkVSRVJFUkVSbWNndlVFQnZaWTNtelp2WDkxS0lpUDV5ZkgxOVVhbTNncnhRVWQ5TElTSWllbUlNaW9pSWlJaUlpTWpFZ3dJRjNOemQ2M3NaUkVSL1dXN3U3cmd2TDZydlpSQVJFVDB4QmtWRVJFUkVSRVJrb3JoRURhbFVXdC9MSUNMNnk1SktwU2d1VWRmM01vaUlpSjRZZ3lJaUlpSWlJaUl5WVdNalpsQkVSRlFEWjJkbjJOalkxUGN5aUlpSW5oaURJaUlpSWlJaUlqS2hLT0oyU2tSRXRlSGZsVVJFOUR4Z1VFUkVSRVJFUkVSRVJFUkVSTlJBTVNnaUlpSWlJaUlpSWlJaUlpSnFvQmdVRVJFUkVSRVJFUkVSRVJFUk5WQU1pb2lJaUlpSWlLamVaR1JrSUMwdDdaR3ZPM1BtREFvS0NzejJYYmx5QlNkUG5uelNwUUVBcmw2OWlvMGJOK0xtelp0UFpiNi9HcDFPaDIzYnR1SGN1WE0xamt0SVNFQnNiQ3hLU2txZTZINUxsaXpCOHVYTG4yaU9QNE5LcGNLdFc3ZWU2VDJVU2lWaVltTHd4eDkvMUdtOFhDN0hyNy8rYXJILzZ0V3JTRXhNZkt5MTdObXpCektaekd5ZlRDYkRuajE3SG12ZW11VG01dUxycjcvR2pSczNqTnAvK3VrbmZQdnR0NDg5YjJ4c0xPTGo0MUZXVnZha1N5UWlJbW93Yk9wN0FVUkVSRVJFUlBSODBXcTFXTEprQ1VhUEhvMmdvQ0JrWjJmajd0MjdSbU1DQWdMZzR1S0MzYnQzbzdTMEZLdFdyVEtaNS9UcDAralpzeWVzckt5TTJoVUtCY0xDd2pCaHdnUzg5ZFpiSnRkRlJVWGgyclZyNk5xMUt4d2RIV3RkcjBhandjV0xGeEVjSEd6U2w1V1ZoZGpZV0FRR0JxSjE2OVpHZlNxVkN0ZXVYVU5RVUpCUmUyVmxKY3JMeTJ1OWIyMXNiVzFoYlczOXhQUFU1UDc5KzlpN2R5L0t5c3BNbm9lQlZxdkYxcTFib2RQcDhQTExMei9SL1c3ZXZQbll6MG1uMDZHeXNoSVZGUldvcUtoQVdWa1p5c3JLVUY1ZWpyS3lNbWcwR3FqVmFxalZhcFNXbGtLbFVrR3BWRUtwVkNJb0tBaURCZzJxMDMwMEdnMm1UNThPVzF0YlJFWkd3dDdlL3JIV1d4dTVYSTZJaUFpNHVibWhXYk5tdFk3ZnNHRUR6cHc1ZyszYnQ4UFQwOU9rWHlhVFFTYVRZZENnUVNndkw0ZFdxNFZFSXFuVFd1TGk0aEFRRUlEQmd3ZWI5SjA0Y1FJWkdSbVlQSGx5bmVhcUs2VlNpWVNFQlBUdDJ4ZHQyN1lWMmpNeU1wQ2NuSXlQUC81WWFDc3NMTVNPSFR2d2ozLzhBeTFidHJRNDU3bHo1N0J4NDBaMDY5WU53NFlOZTZyckpTSWllcDR4S0NJaUlpSWlJcUtucXJTMEZIbDVlZmppaXkvdzdydnZRcUZRNEljZmZqQWFzMkxGQ25UcjFzM2lIQWNPSE1DNmRldnd3UWNmWU96WXNVWjk1ODZkZzE2dlIzQndzTmxLbndFREJ1RGN1WE9JaW9veSs4TzNTQ1F5K3JGNXk1WXRPSGp3SUQ3ODhFT01HVE9tVHMreG9xSUNDeGN1eEtWTGw3Qml4UXAwN2RwVjZFdEtTc0tLRlN2cU5FOU41c3laZzJIRGh1R1BQLzdBckZtem5uZytBUGpxcTYvUXVYTm40YkVod1BQMTliVjRUVUpDQWdvS0NqQjc5dXhuRnByVUpEWTJGcHMyYllKT3AzdnNPWFE2WFoyREludDdlNHdkT3hZN2QrNUVWRlNVMlREeVlUazVPVWhQVHpmYjE3aHhZM1RxMU9tUjFtdk90R25UY1BMa1NlemV2ZHNvUkRIUTZYUVFpYW8yamxtMWFoV3VYYnVHaFFzWHdzL1B6MmljVENaRFVWR1JVWnRHbzBGT1RnNWlZbUpNNXMzSnlZRkdvekhwYzNGeE1mdjlNcmg5K3piZWZ2dHRCQWNIWThtU0piaCsvVHJtenAyTDhQQndvKytMVXFuRWd3Y1BBQUJpc2Rob2p2THljaHc0Y0FCUlVWRW9MUzJGaTR1THhhQklvVkFJZ2JPUGo0L0ozem5WalJ3NUVxNnVyaGI3aVlpSUdob0dSVVJFUkVSRVJQUlVPVHM3WTlXcVZRZ05EY1hHalJ2eDNudnZZZCsrZlFDQVAvNzRBNTk5OWxtTjE5KzRjUU9iTm0xQzU4NmRNWHIwYUpQK2xKUVVOR3ZXREZaV1ZuajMzWGN0emhNZEhZM282R2lUZG9sRWd2Mzc5d3VQWjg2Y2lmVDBkS3hidHc1YXJSYXZ2ZlphcmM5eDNicDF1SGp4SWdZTUdJQVhYbmpCcUs5bHk1YVlNbVdLeFdzdlhicUV0TFEwOU8vZnY4WktFa01GazRPREEvcjA2V1BVbDVhV2hvS0NBdlR2Mzkvc3RWZXZYa1ZlWGg1Q1FrS01LbmhjWEZ5TXhobUNvaFl0V3BpZHA3S3lFbnYyN0VHVEprMHdjdVJJQUZWVlFaczJiY0xubjM4T0R3OFBpK3UzcEtLaXdtSmZUazRPZkh4OGpObzZkdXlJbmoxN3dzN09EcmEydHNJZncrTzdkKzlDSnBOaCtQRGhDQTRPaHFPam84a2ZCd2NIbytlMGMrZk9HdGRZVmxZR3NWZ01oVUtCeU1oSWkrTTZkT2lBNE9CZ1hMaHdBV3ZXckRFN0ppUWtCT1hsNWJoNjlhcFJ1MEtoQUFDY1BIa1NPVGs1Um4zQndjSEl5OHREZG5hMlVYdnIxcTNoNE9DQXZYdjNDbTB1TGk1NCtlV1hqWUtpQ1JNbUlEdzhITE5uejhhOGVmTVFFaElpakkrTGkwTm1acWJSdkJxTkJyZHYzemI3WE12THk2SFQ2VXo2V3Jac1dXTlFkUGp3WVFBUVBqZVZsWlVvS1NreGVmOVhyMTR0L0hmSGpoM1Jva1VMNlBWNnhNWEZZYytlUFpETDVSZzRjQ0NtVDU4T0x5OHZzL2ZTYXJWWXVIQWg4dlB6WVc5dmo1OS8vdG5zT0kxR0F3RG8yN2N2Z3lJaUlxSnFHQlFSRVJFUkVSSFJVeWVSU0xCaXhRcnMyN2NQbzBlUEZpb0ZIcTVrZUpoS3BjS2lSWXZnNXVhR0w3LzgwbVNiTXBWS2hWOS8vUlhUcDA5SHUzYnRzR3ZYcmtkZW0rSEg5T3ByL2VxcnIvREpKNTlnMDZaTmNISnlxbkhicXExYnQrTElrU1BvMnJVcjVzMmJaN0kxWHV2V3JVMjJxYXR1eDQ0ZFNFdEx3NUFoUTlDclY2OWExK3ZoNFlHd3NEQ2p0ckN3TVB6MjIyOG03UVpmZi8wMUVoSVM4TmxubjhISnljbWtQejA5SFRxZERsZXVYQUVBRkJjWEMyZEYyZHZibzAyYk5nQ0FRNGNPSVRjM0YyRmhZYkN4cWZvSlFTS1JJQzB0RFZ1M2JzVzhlZk5xWGYvRDd0NjlpK3pzYkRSdjN0eW9QU1ltQmx1M2JrVllXSmhSTU9idjc0L0ZpeGRibkM4NU9Sa3ltUXdCQVFGR2dZZ2xsWldWK09HSEh5QVNpV0JyYTJ0eG5MVzFOWTRkTzJhMlQ2L1hvNnlzREsrODhncUNnNE14ZVBCZzRiMmNPM2N1SkJJSndzUERBVlJ0SWJoejUwN0V4c1lhVldRWktxUlNVbEp3K3ZScG8zbDlmSHh3L3Z4NXBLU2ttTnc3UGo3ZTZMR2ZuNThRRkJtK0w2MWJ0OGFHRFJzUUhoNk9xS2dvOU9yVlMzai92dnZ1TzVNNUowMmFoSUNBQUdITjFTMWN1QkFaR1JsRzRWUnR5c3JLa0pDUUFFOVBUN05iT2xZM2E5WXNkT25TQlVCVktQcmpqeitpdUxnWW16WnR3dURCZ3pGaHdnU2g0azBtazJIZnZuMVlzbVNKRUJwVlZsYmlxNisrUWxwYUdqNzU1Qk9NR0RIQzdIME9IejZNdFd2WElpUWtwTVlLT2lJaW9vYUlRUkVSRVJFUkVSRTlFL2IyOXBnMmJWcWR4MnUxV3Z6blAvK0JRcUhBbWpWcnpQNkwvNlNrSkdpMVdnd2NPQkJpc1JoTm1qVEIzcjE3Y2ZEZ3dWcm5Ed2dJc0Jpc3VMcTZZdW5TcFpnOWV6WldyMTZOeG8wYm0xUUtBY0RPblR1eGI5OCtkTzdjR1lzV0xUTFpLcXN1OUhvOUFOUEE2czgwYjk0OG9ib0NBTDc4OGt2aHYvMzgvTEIxNjFZVUZ4Y2pLaW9LWGJwMHdZQUJBNFIrUTNWUlhGd2N4b3daZzRDQUFBREF0V3ZYekFZYlFGWEYwb3N2dmlnOFBuejRzRkUxbUV3bVEwUkVCQ1FTeVdOVktUMk9vVU9IbWxTM0ZSUVV3TjNkM2FoTnFWUkNJcEVZaFpZRkJRV1lPSEdpOE5qT3pnNTJkblpRS3BXNGMrY09wazJiWmpMUHc1VnNtWm1abURWckZ2Nzk3MzhMcjgyTkd6ZncvdnZ2dzluWkdYUG16SG1rNTZQVDZZUXdDS2lxTkZxeFlnVktTMHVGOXZ6OGZPVG01cHBjVzFGUkFaVktKWVNGMWFsVUtsUlVWSmp0OC9MeU1sdmw4OHN2djZDa3BBU3Z2dnBxclo5ekh4OGYrUHY3RzdVNU9EZ2dNakxTNUxPUWw1ZUh6TXhNSWVDcnFLakFzbVhMY1B6NGNiejc3cnNXUTZJelo4N2d1KysrUTVjdVhSQWFHbHF2M3owaUlxSy9JZ1pGUkVSRVJFUkU5RlFkUDM0Y1dxMVdPQlBtd1lNSE9INzhPSUNxSDlqTjBldjFXTGx5SmE1Y3VZSUZDeFlJRlMzVjZYUTY0WndVUjBkSG9iMjR1QmlscGFYNDhNTVBMYTRwSmlZR2hZV0ZOYTdieDhjSDRlSGhTRWhJUU1lT0hjMk9hZE9tRFlLQ2doQWVIdjdZNS9WVVZsWUNnRW0xMUovcGl5KytRR1ZsSlZhc1dJRVdMVm9Jb2NmMzMzOHYvQWkvZGV0V0tKVktmUERCQnliWFQ1Z3dBVWVPSE1HR0RSdXdmdjE2QU1EMTY5Y3RuZ3ZUcjE4L282QW9QajRlYjd6eEJpUVNDWktTa3JCeTVVcElwVktzV0xFQ2JkdTJmZHBQdDFiMzc5L0g5dTNiSVpQSnNHREJBdlR1M1J0QTFlY3lMQ3dNRHg0OHdPalJvekZ5NUVpNHVMaEFKQkpCS3BVYWJXa0gvUC81V1hXcEZEUEg4UDF3ZG5ZR1VMWE4zK1hMbHkyTzkvYjJSbTV1TG5KemM1R1JrWUhpNG1KczNyelpaSnlycXlzbVRweUlwS1FrYk5teXhleGNGeTlleENlZmZHTHhYdWI2cGsrZmpxbFRwNXEwSHo1OEdDS1JDTU9IRHpmcFU2dlZ1SFhybGhBOEhUbHlCRWVQSGtWT1RnNmFObTJLcGsyYlFxUFJRSzFXR3dWRkNvVUNpWW1KOFBUMGhLdXJLeFFLQlJZdVhJaTB0RFQ0Ky92RHlja0pQLzMwazhuOXlzdkxzV1hMRmxoYlc2TnYzNzVJVEV3MDZ1L2F0YXZGTGUySWlJZ2FDZ1pGUkVSRVJFUkU5TlFZemhhNWVQRWkwdFBUOGQ1NzcrSHExYXVJaUlpQVdDd1dxbWtlZHUzYU5TUW5KMlBXckZrbTUvRVlIRDkrWERoVDUyRzJ0clpHUWNURGtwT1RvVlFxYTExL2x5NWRoRzJ3ek9uVHA0L0Y5ZFdWVnFzRkFLUHFqejlicjE2OVVGUlVoTkxTVW5UdDJoVjkrL1lGQUd6YXRBbU5HalhDN3QyN2NmandZVGc1T1NFaUlnTEZ4Y1VvS1NsQlNVa0oxR3ExOEJ5dVhidUdVNmRPb1hmdjNoZ3hZZ1JlZXVrbG8vdms1dVppMXF4WmFObXlwZEJtYTJ1TGtwSVN4TVRFd05YVkZldldyWU83dXp1V0xWdUdWcTFhbWF6MTNyMTdtRFZybHNYbllnamUxcTlmajRpSUNMTmpmSDE5c1dIREJ1SCs4Zkh4c0xLeXdyMTc5N0IzNzE0Y1BYb1VOalkybURCaEFnSURBNFhyckt5c01IdjJiT3pkdXhmYnQyOUhWRlFVQmcwYWhBa1RKZ2loWlhXSmlZbG8yclJwalZzUDFxUmR1M1pZdG15WnNDM2Z4WXNYRVJFUkFhbFVhaksycEtRRXZYcjFna2FqUVhwNk9zckx5NFh2bjFhcmhhMnRyVkE1MDZ4Wk0weWNPRkU0eDZrbXFhbXBXTDkrUGViT25ZdDI3ZHJWT05aYzFWOW1aaVl5TWpMUXExY3ZJWURadlhzM1pESVpBR0RKa2lYQ1dJbEVBb1ZDQVc5dmJ3d2NPQkJkdW5TQmxaVVZvcU9qOGVhYmJ4cUZzWVlLdUxmZmZodEExVmxMVjY1Y1FmZnUzWEgrL0hsODg4MDNOYTRWQURadTNHalN0bURCQWdaRlJFVFU0REVvSWlJaUlpSWlhaUF1WEw2QzdMdjM4Q0JmRHFXcXVNYXhOWVVsTmJHeXNzTHk1Y3V4YXRVcXhNWEY0ZmJ0MjhLNU1RY1BIb1JDb2NDdVhidmc2ZWxwZEYzNzl1MnhiZHMyTkczYTFPeThPcDBPVVZGUkVJbEV3dGt1MWNubGNvd2VQZHJpdXNyTHk0MENBSU1kTzNiZ3YvLzlyOFhyRENIRVYxOTloWlVyVjVvZFV6MkV1SFRwRWk1Y3VHQnhQZ0JDaFVoQ1FnSXVYcnhZNDlpZVBYdWlmZnYyTlk1NVhEZHYzZ1FBb1lKSHI5ZWpzTEFRWGw1ZVFpQ24xV3FSbTVzTER3OFBOR25TQk83dTduQnhjWUdycXlzY0hCeXdldlZxN05peEE3MTY5WUsxdGJWSmhZM2g3SjMrL2ZzTGJkN2UzdkQwOU1TZVBYdWcxV3JScWxVckxGMjYxT1F6WVdCblo0ZWdvQ0NMejBNdWx5TWpJd010V3JSQTQ4YU56WTZwSGdUb2REcWtwcWJpMEtGRFNFbEpnWTJORFVhTkdvVXBVNmJBemMwTkFQRE5OOThnSnljSHExZXZobHF0eHZEaHd6Rno1a3hFUjBjalBqNGVSNDhlUmQrK2ZURjU4bVJoMnpTRlFvRno1ODZoZWZQbVJvSEV6Smt6QVZSdGs1YVVsQ1MwNStmbkE2ZzZMNnE2Z0lBQWsybzFjNkdVWWR1OEZTdFdBQURtejUrUDh2SnlqQjgvSGw5KytTWFdyRmxqc3FXYlZDb1ZRcWZTMGxLenI1V2htc25GeFFXTkdqVXlPK2JoOTdtNlE0Y09BUUJHalJvbHRGbGJXME1zRnVPbGwxNUN5NVl0MGFwVks3UnMyUkllSGg0NGYvNDgxcTlmRDJ0cmEweVpNZ1ZXVmxhSWlJakFoUXNYakxaSHRMVzFoYisvdi9CMzA3UnAwekJ3NEVCa1pXWGgvUG56K1BUVFQwMCtKMmZPbk1IYXRXc1JHaHBxOHYwMzlCRVJFUkdESWlJaUlpSWlvdWZlZzN3NWZrcE1ScjY4QUo0ZTdtam00dzJwMUtuR2F6UmEwekNtcnNSaU1lYk5td2MzTnplNHVMaEFvVkRBMmRrWjF0Ylc4UER3d0wvKzlTL2s1dVppN2RxMXlNek1SRVZGUlkwLzJFNmJOZzNIamgzRDdkdTNNWExrU0J3K2ZOaW8zOC9QRDRNR0RUS3BacW51L1BuenNMT3pNMm52MUtrVHJLeXNIdnU1eHNURW9LeXNUSGg4K2ZKbDdOcTFxMDdYbXRzbTYyRU9EZzVJU0Vnd2FiOTkrellxS3l1eGJ0MDZzOWRkdlhvVlFOVldjZzlYTGsyZlBoMVNxVlFJaWd4QlZGNWVIc3JLeXRDc1dUUDA2OWNQVTZaTVFiTm16V3BjMzIrLy9ZYmp4NDhqS3lzTExWcTBNT2xQVEV5RW41OGYvUHo4ak5wbnpKaUIyYk5udzh2TEMydlhycTB4ZUhCM2QwZDRlTGpGL3VUa1pDeGV2QmlqUm8yeWVFWk5kZnYzNzBkRVJBUThQRHd3YmRvMGpCbzFDaTR1TGtaajd0eTVnM3YzN2dHbzJrYnRsMTkrd2ZqeDQvSFJSeDloMHFSSjJMbHpKMlF5R1ZKVFU3Rjc5MjVJSkJJY09IQUFsWldWS0NrcHdmWHIxNkZVS3BHZG5ZMS8vdk9mQUlDeXNqSXNXN2JNN0hxcW4xMDBaODRjTkduU3BOYm44VEMxV20yMjhzaWNvcUlpakJzM3JzWXhYM3p4aGNXK0F3Y09tSDNQTkJvTlpESVpHalZxaEI0OWVnanRreVpOd3FSSms0ekdabVptWXMyYU5VaE5UY1dJRVNNd2NlSkU0YnZZdW5WcnVMdTdJekl5RW9HQmdSZzZkS2paZGZqNStTRXJLd3RBVmNEMWNMQmxlRDNNaFY1MWZhMklpSWdhQWdaRlJFUkVSRVJFejdHeThuTDhOKzRJOUhvOXh2MWpCSnI1ZU5mcHVxU1VjMDkwWHlzcks3enp6anNBZ0RWcjFnaVZHZ1pLcFJMSnljbFFxOVhRNi9WSVRrNkdUcWREU1VrSkpCS0owV0h6NDhlUFIzUjBOSHIyN0lrdVhib0lRZEhseTVlaFZDcmg2T2lJL3YzN283eTgzT0o2T25YcUJBQTRlZklrQUtCYnQyNXdjSEJBdDI3ZDBLMWJ0OGQrbmcrSFBSTW5Uc1Nycjc1cWNieE9wOFBycjcrTzR1Smk5T25UQjU5Ly9ubU44NWVWbFdIOCtQRVcrdzhjT0ZEajlVZU9IREZwR3o5K1BLUlNLVEl5TXVEbDVTVlU4dHk2ZFF0QTFUbE03dTd1Y0hkM3IzRnVvQ3JFbXpWcmx0a3R5SDc5OVZka1ptWUtuNFBxMnJWcmg1Q1FFSnc0Y1FKbno1NDFxamg2MXNhT0hZc21UWnFnWjgrZUZyZi9LeTh2Rjg1cUNnME5oYmUzTi9iczJZTU9IVG9nSkNRRWMrZk94ZVRKazVHZG5RMkpSQUtOUmlPOEYwT0dETUdNR1RPRUFBdW9xdGFTU0NUWXRtMGJwazJiaGxkZmZSVmp4NDQxdW1kS1NncSsvZlpiczl1Z21kdHlzYXlzREU1Ty94LzQzcjkvMzJ4WVY1TWhRNGFZdlBZWkdSbjQ0WWNmOE9hYmJ4cHRHUWhVQlgvVnE2SWVkdXpZTVpTVWxPQzExMTR6K2c0YlZGWldJaVVsQlRLWkRHZk9uRUcvZnYyd2RPbFMyTnJhNHViTm0waE5UVVZSVVJIdTM3K1ArUGg0NlBWNjJOalk0TVVYWDRSWUxINms1MFpFUkVSMXg2Q0lpSWlJaUlqb09YWTBNUmw2dlI1dlRIeTExaXFpWjZXZ29BQmxaV1ZHMjJlOStPS0xpSW1KUVZoWUdFcExTN0ZxMVNvb0ZBcU1IejhlbjMvK09YcjE2bVUwUjY5ZXZUQnUzRGloVWdZQXRtM2JoaXRYcmp6V21yWnQyd1pmWDkvSGUwSTFzTEd4cWZIc29VdVhMcUc0dUJoU3FSUm56NTZGVnFzVnR2b3l4OEhCd1d3WUZCb2FpbHUzYm1IdjNyMW1yMXU3ZGkwU0V4T3haODhlU0NRU296N0R0bWJwNmVsR1d3eW1wcVpDTEJZTDUrdkV4c1pDclZaYmZyS29PcU5tNU1pUlp2dDI3TmdCWjJkbm95M0lxdnZvbzQ5dzZkSWxZWXUweDZtaWVSeEtwUklTaWFUR3owNVJVUkZzYkd5RXJRRzdkKzhPRHc4UFNLVlNvKzBDRGU5ZGRIUTBpb3FLTElZWnBhV2xrRWdrOFBEd2dMKy9QMzcvL1hlVElPN3k1Y3V3dDdjM3UwWGk5T25UemM1ck9DOUxvOUZBTHBjLzhtdm82K3RyOGwwemJMZllvVU1Ia3kwb3IxKy9YdU44aHc0ZGdrZ2t3c3N2djJ5MjM4cktDcEdSa2NqT3pnWUFuRHAxQ2xldVhJRlVLa1ZoWVNIa2NqbUFxb3FpbVRObklpUWtCQktKcEU0aGtWcXRSbEZSa1ZHYllYdTltdnFJaUlpSVFSRVJFUkVSRWRGejY0K2NlN2labVlVQmZZUHJKU1Jhc1dJRmV2WHFoZExTVWlnVUNrUkdScUt5c2hKYXJSWmR1M1kxcVRKeWRYV0ZsNWNYTGw2OGFQTGo5WHZ2dlFjYkd4dWpvQWdBUWtKQ2F0eVc3R0ZuejU1RmFHam80eitwSjJRNEQybmV2SGtJQ3d2RHZuMzc4UGJiYjlkNGpia3R2a3BMUytIazVHUnh5elpyYTJzQVZhR1F1VEZGUlVXUXkrVzRlL2N1RkFvRlhGeGNjUHIwYVhUdTNGa0lrdmJ0MjRmQ3drS2hzdVpoNWVYbGFONjh1ZG1nS0Q0K0hyLy8vanVtVDU5dWN0Nk9nWnViR3o3NTVCTXNYTGdRb2FHaCtQYmJiMDIyQXp0MjdCZ3VYYnBrOW5xRG5Kd2NBRlhWTG9idDlDenAxS2tUOUhxOTJTM2d6Smt6WjA2Ti9SS0pCUHYzNzhmUFAvK01RWU1HSVMwdHpldzR0Vm90dkE4OWUvYkU5dTNib1ZBb2hFb3N1VnlPNU9Sa0RCMDYxQ2dVOGZiMlJwOCtmVEIxNmxRb2xVck1uejhmTTJiTVFGQlFFQklTRW9TdzZkcTFhOURyOVdqVHBvMFE5TlRGamgwN3NIdjNicU0ydy9YejU4OFhQa2NHV3EzVzRsdzNiOTdFMWF0WDBhZFBINHZuVFlsRUlxeGN1Ukk2blE3dTd1NVFLQlJJVGs1R1FrSUN5c3ZMTVdiTUdBd2JOa3c0VzJuKy9Qa29MQ3pFb2tXTHpGWmFWZmYxMTE5YjdGdTRjR0dOMXhJUkVUVjBESXFJaUlpSWlJaWVVdy95cS81MWZvZjIvcldNZlBxS2lvcnc4ODgvQXdDKytlWWJvZjNFaVJOWXVIQ2h4WUNqUTRjT09IMzZOR2JObW1WMGRwQzVLaDFuWjJkSXBWSmN2MzdkcEZyQUVwRklCRmRYVjZNZndHZk9uSW43OSsvWDZmcUhhVFFhay9OM0xEbDc5aXhPblRxRm9LQWdCQWNIbzErL2ZvaU5qY1dRSVVNZWVjdXdlL2Z1Q1pVL2o4UEZ4UVdob2FINCt1dXY4Y0VISCtDMTExN0R2WHYzTUhIaVJLTnhmZnIwc1JqRXpaMDdGd1VGQlNidGVYbDVpSWlJZ0plWFY0M2I4QUZWUWQvWXNXT3hmLzkraElXRllkbXlaVVlWVUpjdVhhcDFlejJEaXhjdkdsWDdtRk5aV1lrWk0yWmd6Wm8xRnNlY1AzOGVVVkZSQUlDdVhic0tad3laWS9nYy9lYy8vNEZVS3NVbm4zeGlkcHloaWdrQUJnMGFoTWpJU1B6NDQ0K1lPWE1tQUdENzl1Mm9yS3cwZWIxNjkrNE5wVklKYTJ0cnRHclZDa0JWZUhUaHdnVjRlM3NMNDgrZE93ZVJTSVQyN2RzL1VwVmQzNzU5VFVMWkd6ZHVJQ1ltQnVQR2pUT3B1anR4NG9Td2ZlUERERnRDMW5aT1ZIbDVPYzZjT1lQang0L2oyclZyQ0FvS3dwUXBVeEFjSEN5RVpEcWREbXExR2xPblRzWGl4WXZ4d1FjZklEdzgzR3kxbGNHWU1XTWU2VHR4NDhZTkhEcDBxTTdqaVlpSW5tY01pb2lJaUlpSWlKNVRSY3BpMklyRnNMTlFFZklzR1NvclhuamhCYVAya3BJU0FPYXJaQUJnOE9EQitPV1hYM0Q2OUdtVEg3QWZ0bWpSSWdCVlZRZm56dFh0VEtYWTJGaEVSMGNidFkwY09STEZ4Y1YxdXY1aDFiZlRxMGxlWGg1V3Jsd0prVWlFdDk1NkMwQlZRSFg2OUdrc1diSUVhOWV1TlRwdnBpWTNiOTZFV3ExK29xQUlxTnIrejlYVkZlSGg0WWlJaUlCRUlzSGd3WU9mYU03S3lrcXNXTEVDYXJVYVgzNzVwY1gzdWJyMzNuc1ArZm41T0hIaUJENzc3RE44OWRWWFFxWE51KysrSzd4ZWxwdzhlUklyVnF6QTdObXpNWFRvMEJySDJ0allRQ3dXdzhYRnhXeS9YcS9IbGkxYklCYUxFUndjakJNblRtRElrQ0VZTW1SSWpmUFc5bDdjdW5VTHZYdjNCZ0I0ZVhsaDhPREJpSW1Kd2RDaFE1R1hsNGY0K0hpTUhqM2FKSFM4Zi84KzFxeFpnNmxUcHhwVmJpa1VDdno0NDQ5bzM3NDlBZ0lDY096WU1YVHMyTkdrSWd1b3FqN2J0MjhmUm8wYVpWTHAwNlpORzd6MDBrdEdiUTRPRG9pSmlVSDM3dDFOdHA3THlja3hHeFJwTkJySVpESjRlWG1oUjQ4ZUZsK0hCUXNXQ05lTFJDSzBhOWNPSzY1Um1nQUFJQUJKUkVGVUNvVUNVVkZSK1A3NzcxRmFXb3JTMGxKb05CcmhHaXNySzlqWTJHRHUzTG1ZTTJjT0JnMGFaSGJ1YnQyNm9XL2Z2aGJ2L2JDeXNqSk1tVElGSXBFSWlZbUo2TnUzTCt6czdPcDhQUkVSMGZPRVFSRVJFUkVSRWRGejZrRytISTA4UGVybDNvYWc2T0VmbWcxQjBjUG41aGowN05rVG5wNmUyTEZqQjdwMzcxNm5zMGtXTDE0TW5VNW4xQllYRjRjdFc3Ymd4eDkvTk5yNnpOdzJhclZWdmRUa3A1OStxblhNL2Z2Mzhmbm5uNk93c0JBelpzd1FRb1dtVFp2aW5YZmV3YnAxNnhBYUdvcWxTNWVhL2FIL1lULysrQ01BMUJxazFVWFhybDB4WWNJRTdOaXhBNldscFVoTVRLeTFJcVFtYTlldXhlWExsekY4K0hBRUJRWFY2UnFSU0lUUTBGRE1uejhmRnk5ZXhQdnZ2NC9RMEZBRUJnWkNMQmJYK2hrd3ZLZGlzYmhPd1ZSTm9xS2lrSkdSZ1hIanhtSDY5T21ZUFhzMjFxeFpBN0ZZaklFREI5WnBqcEtTRXVUbTVncFZidmZ2MzRkS3BUSUtrNlpQbjQ2VWxCU0VoNGVqb0tBQVBqNCtRblZSZGRIUjBiQzJ0c2FZTVdPTXRwU2JNV01HZnYzMVYzenp6VGQ0NjYyM2NPL2VQVXlZTU1Ic2VsUXFGWGJ2M2cxM2QzZU1HVFBHcUM4akl3TUhEeDQwYXJ0MTZ4WUFJQ1VsQlhmdTNESHFzM1JHVVZKU0V0UnFOU1pNbUFDUlNHVHBwY0hFaVJOaFpXVUZEdzhQaUVRaWVIcDZ3dEhSRVk2T2psQXFsZGl3WVFOZWYvMTFEQjQ4R0E0T0RyQzN0NGVqb3lPMFdpMFdMMTZNclZ1M29rZVBIblg2bnRUR3pzNE9qUm8xUWtaR0JwWXZYNDVKa3lhWmZRK0lpSWdhQWdaRlJFUkVSRVJFOU5TbHBxYkN5OHNMVFpvME1XcFhLcFd3dDdjM3U1V2NUcWREVmxZV1pzeVlnWlVyVjJMVHBrMzQ4TU1QYTcyWHVia01XNEtKeFdLTForejhHZExTMHJCa3lSTEk1WElNR1RJRVU2Wk1NZW9mTTJZTXNyS3ljT0RBQWN5ZVBSdWhvYUZvMTY2ZHhma09IVHFFaElRRStQdjdvMXUzYmsrOHZxdFhyK0tISDM1QTI3WnRVVmhZaURWcjFxQ3dzQkJUcDA1OTVMbWlvcUlRSHgrUGdJQUFpKytiWHE4MzJ5NFdpN0Y4K1hLc1hMa1NTVWxKK1BMTEw3Rmp4dzQ0T3pzLzhqb2VoMTZ2eDg2ZE94RVZGWVVXTFZwZzJyUnBzTE96UTNoNE9PYk1tWU9sUzVjaVBUMGRiNy85ZHEzQlZWeGNIT0xpNG9USEtTa3BBQ0NjdXdOVVZSVzk4c29yd2haM1lXRmhKdUZwVmxZV0RoNDhpSC84NHg5d2NYRXgydVpQTEJiajAwOC9oVTZuRTZyQkhxNE1NcERMcTdhZ2JOU29rVW5mbVRObjhOdHZ2NW0wMjl2YjQ4aVJJeWJ0bHM0b09uVG9FRVFpRVlZUEgyNjIzeUFnSUFDaG9hR0lpNHREVkZRVXhvMGJKd1JjbVptWndqcWJOV3VHaElRRTdOeTVFeU5IanNUdzRjT3hZTUVDS0pYS3B4SVNWV2NJdytxNmhTUVJFZEh6aUVFUkVSRVJFUkVSUFZWeXVSdzNiOTQwdTEzWHRXdlhqQTZsTHkwdGhWcXR4dDY5ZTNIdzRFRTRPVGxoOCtiTk9IYnNHQTRjT0lES3lrcDg4TUVIZGFvc3FxNnNyQXdBak00NStqT3AxV3JzM3IwYi8vM3ZmNkhUNlRCNjlHak1uajNiN05qWnMyZERMQmJqeHg5L3hJY2Zmb2hSbzBaaDBxUkpScStUVnF0RlpHUWtvcU9qNGVycWl2bno1ei94Yzh2S3lrSjRlRGdjSEJ5d1lNRUNWRlpXWXM2Y09ZaU9qc2F3WWNNQVZMMk91Ym01WnE4dkx5ODNldXpzN0F4dmIyOHNXclRJYkRpblVxbVFuNStQdG0zYm1wMVBMQlpqL3Z6NThQSHh3UXN2dkZEbmtNaHd2bFQxYzZjZVJYcDZPalp0Mm9TTWpBdzBiOTRjeTVjdkY2clFtalZyaHZYcjF5TXNMQXl4c2JGSVRrN0d1SEhqTUdyVUtLTkt0ZXFHREJsaVZKWDEzWGZmd2N2TEN4MDdkZ1FBVkZSVVlOZXVYZGk3ZHk4a0VnbEtTa3F3YU5FaXZQbm1teGd6Wm94UWtSTWRIUTJwVkNxY2tmUnd5QllZR0lpNHVEajgvdnZ2bURsenByQWV3K2Vpb3FJQ0FKQ2RuUTBBYU55NHNYQ3RnNE1EM252dlBRUUdCcUpseTVZNGZ2dzRMbHk0Z0k4Ly90am9kVXhMUzBOeWNqSzZkZXVHTGwyNjRQYnQyOGpJeURENlB0NjhlUlBYcjE5SG56NTk0T0ZodVlKUnE5VWlNVEVSdTNmdnhyMTc5OUMrZlh0MDc5NWQ2RGVzMTNEL3hvMGJvM0hqeHRpMmJSdDI3TmlCL3YzNzQ1VlhYb0dibTV2UnZJNk9qZ0NxdHVON0hJYWdyRU9IRG85MVBSRVIwZk9BUVJFUkVSRVJFUkU5VmFkUG53WUFkT3JVQ1NVbEpkaXdZUVBFWWpGeWMzUHgyMisvQ1Z1OUdYNTAxbXExdUhYckZ2cjM3NC9YWG5zTkFCQWFHb3F3c0RESVpESU1HellNQVFFQk5kNVRwOU5oOCtiTmNIQndnRWdrd3FGRGh5Q1ZTaTMrbUE5VUJReFB1dFdVUnFNeHFrVFFhRFE0Y3VRSTl1N2RpOExDUXRqYjIrT0REejZvc2RMQ3lzb0s3Nzc3THZ6OS9mSGRkOS9oNE1HRE9ITGtDSHIzN28zWFhuc05Db1VDMzMvL1BYSnljdURuNTRjRkN4YWdXYk5tVDdUdTFOUlVMRnk0RUJxTkJrdVhMaFZDcVZXclZrRXVsd3RuMlp3OWV4WnZ2UEdHeFhtcVAvY3hZOFpneUpBaFJ0dS9MVnEwQ0VxbEVtS3hHTGR1M1VKWldSa0NBd05yZkMybVQ1OXVzVituMCtHOTk5NkRuWjBkN08zdG9kUHBjT1hLRlFCQTgrYk42L2JrVVJWbXBxU2s0T2VmZjBaNmVqb0FZTkNnUWZqb280OU1LbnM4UFQyeGR1MWFSRVZGSVNZbUJwczNiOGJPblR2eHdnc3ZvRnUzYnVqWHI1OFFrTFJyMXc2QmdZSENjMHhNVEVSbVppYW1USmtDdlY2UDVPUmtSRVZGNGZidDIralNwUXZtejUrUHpNeE1yRml4QWhzMmJNQi8vL3RmREJzMkRNT0dEY09ubjM2S1AvNzRBeGN1WElCSUpCS2VweUVZdVhuekpyWnMyUUpmWDErajdSTU5BZHYyN2R2eHdnc3ZJRDQrSGs1T1RrYnZsWTJORFFJQ0F2RExMNzhnTkRRVVJVVkZhTlNvRVc3Y3VJSDI3ZHNMNCs3ZXZZdFRwMDRoTmpZV05qWTJDQXdNUkhCd01QTHk4dEMwYVZNQVZkVkVBREJxMUNpTHIvZmR1M2Z4MldlZlFTNlhvMm5UcHZqaWl5OHdZTUFBeE1YRjRlVEprN0N6czhQNTgrY0JBTjdlM2dDQXpwMDc0NXR2dmtGR1JnYjI3dDJMeE1SRUpDWW00dU9QUHphNlY2dFdyU0FXaTdGdDJ6WmN1M2J0a1VMbHZMdzhuRDU5R20zYnRvV1BqMCtkcnlNaUlucmVNQ2dpSWlJaUlpS2lwNnF3c0JBMk5qYm8zTGt6SkJJSnpwMDdoOExDUWtpbFVnd1lNQUN2di80NmdLb2Y0SjJjbk5DelowKzgvdnJyUnR2VVNTUVNMRisrSERrNU9XalZxbFd0OXhTSlJEaDc5cXhRUGVIaDRXR3hnc2ZBMGRFUjQ4ZVBmNEpuQ3NURXhCZzlQbno0TURadDJnUUE2Tk9uRDk1Ly8zMmpTbzZhREJvMENGMjdka1ZrWkNTT0hqMksxTlJVekp3NUUvZnUzY1A5Ky9jeGZ2eDRZVXUwSjdWNTgyYVVsNWRqd1lJRlJsVWRUWm8wTVhvZkFnTURMUVpGVzdac0VhcEFEQjQrSTBnc0Z1UGl4WXNBQUtsVWlwZGVlZ21USjA5KzdIVWJxbTB5TWpLRU5xbFVpakZqeHRTNUltVGJ0bTNZdTNldjhEZ29LQWhUcDA2dE1jQ3l0N2ZIVzIrOWhURmp4bURQbmowNGR1d1lUcDA2aGZUMGRLT3ppLzd6bi84WVhiZHo1MDY0dUxoZzZOQ2hlUFBOTjNIMzdsMUlKQkxNbkRsVE9NL0h3OE1EVzdac3dhNWR1eEFmSDQ5ZHUzWWhJQ0FBWGw1ZThQWDF4ZmZmZjQ5ZmYvMFZRTlc1VnAwNmRRSUFyRm16Qm5xOUhwOS8vcmxSQlZlN2R1M1F1M2R2bkQ1OUdxbXBxZkQwOU1TY09YTmdiVzBObFVxRmlJZ0luRGx6QmtWRlJiQzJ0a1p3Y0RCR2pCaUJIajE2bUp3dlpBaXRNak16Y2VyVUtadzRjUUtiTjIvRzVzMmIwYXBWSzN6OTlkZVF5V1JvM0xpeDBlZm9ZVTJiTmtXUEhqM1FxVk1udlBUU1M4Sjk3dDI3aDlqWVdPajFlamc0T0dETW1ESG8zTG16MGJVQkFRRll1SEFoc3JLeWNPalFJWk5LUlhkM2QzeisrZWZZdm4wN2Z2NzVaNk96bkdyajZPaUk0T0RnV3YrdUlDSWlldDVaVlpRVW10OGdtSWlJaUlqK2xzckx5N0Z4Mnk3MDY5MFQzVi9vVk4vTElhSjZGTDMvTUFCZy9OaVJqM3h0NnBVYkNPclI0N0h2WFZKU1lsS1pZWTVLcFhxa00wZVNrcEt3Yk5reXhNYkd3c25KeWFUZnNEM1huN1hsM05TcFUrSGc0SUN0VzdjS2JidDI3VUwzN3QyZmFDdXJCdzhlUUtGUUNOdTBLUlFLdUxxNlB2RjZEUzVkdWdTdFZsdmpqL3VUSmsxQ1FFQUF3c1BEemZiUG5Uc1hCUVVGUnMvOXo2VFQ2UURBSk55b2pVcWx3dXJWcXhFWUdJaCsvZm9aYmZGWFY1V1ZsYmh3NFFKc2JXMkY0TWFjdExRMEZCWVdvbCsvZnRpOWV6YzBHZzBtVEpoZzhUTmZXRmlJakl3TTlPblRSMmlUeStXUXkrV3dzYkZCOCtiTmhZcVp1M2Z2SWlzcnkyaHNYY3liTnc5T1RrN28yN2N2Z29PRDYvUTlyUzR2THcvSGp4OUhjWEV4dkx5OHNHYk5Ha3lmUHYyeHpyVXkwT3YxOWJaTjVKTTZkL1lzdW5ZMHY1MGlFUkhSM3dXRElpSWlJcUxuRElNaUlqSjRrcURvN01WMGRBenM5TlFQanFlL2o4Y05Zb2dhQ3FWU2lmUXJhZWpSaGVjYkVSSFIzeHYvYjQrSWlJaUlpSWhNT0RrNlFxVlMxZmN5cUI2SlJDS0dSRVExVUtsVWNKSTQxdmN5aUlpSW5oalBLQ0lpSWlJaWkvSUxGSGdnVjZCWXJZWllMRWFob3FpK2wwVDBsK2ZtNmdLdFZnc25SMGQ0ZWJyQnc4Mmx2cGYwV0x3ODNaQ1huODhEM29tSUxDaVE1Nk9KaDF0OUw0T0lpT2lKTVNnaUlpSWlJck91M2N5QzNzb2E3bzI4NENlVmN2c3Bva2VnVXFtZ1VxbVFKNWNqdjdBSTdWcjUxdmVTSHBtSG13dnlDeFM0YytjT2ZIMy9mdXNuSW5xV3NtN2ZobzNJQ3U1LzAzOE1RRVJFVkIxcnlJbUlpSWpJeEpVYnR5RjFkVVBId0VENCtQZ3dKQ0o2UkZLcEZENCtQdWpVcVJPY25GMlEvbnRXZlMvcHNiUnI3WWVpd2tMY3VYT252cGRDUlBTWGtaV1ZCWld5Q1A1L3czOEVRRVJFWkE0cmlvaUlpSWpJeUxXYldYQno5MER6NXMzcmV5bEV6d1ZmWHovY2dSV3UzN3J6dC94UnNVTmJQMXkvZFFlWEx4ZkIzZDBkVXFrVXpzN085YjBzSXFJL2xWS3BoRXFsZ2x5ZUQ3RzFDQUZ0L09wN1NVUkVSRThOZ3lJaUlpSWlFdVFYS0tDM3NtWklSUFNVK2ZyNkl1MXlFZVNGQ25pNHVkYjNjaDZaZnl0ZnlBc1ZlQ0IvZ093N1dUeXpqSWdhRk1QWmMxS0pJN3c5M09IdXhyQ2NpSWllTHd5S2lJaUlpRWp3b0VBQmQwK3YrbDRHMFhQSnpkMGQ5K1g1Zjh1Z0NBQTgzRnovdG1zbklpSWlJaUxMZUVZUkVSRVJFUW1LUzlROGo0am9HWkZLcFNndVVkZjNNb2lJaUlpSWlJd3dLQ0lpSWlJaWdZMk5tRUVSMFRQaTdPd01HeHR1NmtCRVJFUkVSSDh0RElxSWlJaUlTS0FvNHBralJNOFN2Mk5FUkVSRVJQUlh3NkNJaUlpSWlJaUlpSWlJaUlpb2dXSlFSRVJFUkVSRVJFUkVSRVJFMUVBeEtDSWlJaUlpSWlJaUlpSWlJbXFnR0JRUkVSRVJVWU95Wk1rU0xGKyt2TDZYVVN1VlNvVmJ0MjQ5MDNzb2xVckV4TVRnanovK2VLVHI5dXpaQTVsTVpyWlBKcE5oejU0OVQyTjVSbkp6Yy9IMTExL2p4bzBiUnUwLy9mUVR2djMyMjhlZU56WTJGdkh4OFNnckszdlNKUklSRVJFUkVmMHQyZFQzQW9pSWlJaUkva3czYjk2RXRiWDFZMTJyMCtsUVdWbUppb29LVkZSVW9LeXNER1ZsWlNndkwwZFpXUmswR2czVWFqWFVhalZLUzB1aFVxbWdWQ3FoVkNvUkZCU0VRWU1HMWVrK0dvMEcwNmRQaDYydExTSWpJMkZ2Yi85WTY2Mk5YQzVIUkVRRTNOemMwS3hac3pwZkZ4Y1hoNENBQUF3ZVBOaWs3OFNKRThqSXlNRGt5Wk9mNWxLaFZDcVJrSkNBdm4zN29tM2J0a0o3UmtZR2twT1Q4ZkhISHd0dGhZV0YyTEZqQi83eGozK2daY3VXRnVjOGQrNGNObTdjaUc3ZHVtSFlzR0ZQZGIxRVJFUkVSRVIvRnd5S2lJaUlpT2lwdW5IakJ2YnQyNGVMRnk5Q3BWTEJ4Y1VGWGJwMHdlVEprMnY4MGY2dkxEWTJGcHMyYllKT3AzdnNPWFE2WFoyREludDdlNHdkT3hZN2QrNUVWRlFVM25ycnJWcXZ5Y25KUVhwNnV0bSt4bzBibzFPblRvKzBYZ09aVElhaW9pS2pObzFHZzV5Y0hNVEV4SmhkaDBhak1lbHpjWEV4R3l3WjNMNTlHMisvL1RhQ2c0T3haTWtTWEw5K0hYUG56a1Y0ZURpNmR1MHFqRk1xbFhqdzRBRUFRQ3dXRzgxUlhsNk9Bd2NPSUNvcUNxV2xwWEJ4Y2JING1WTW9GRmkxYWhVQXdNZkhCei84OElQRnRZMGNPUkt1cnE0Vys0bUlpSWlJaVA3T0dCUVJFUkVSMFZNams4bnc5ZGRmUTZmVHdkZlhGMDJhTkVGMmRqYVNrcEp3NHNRSkxGNjhHTjI3ZDYvdlphS2lvc0ppWDA1T0RueDhmSXphT25ic2lKNDllOExPemc2MnRyYkNIOFBqdTNmdlFpYVRZZmp3NFFnT0RvYWpvNlBKSHdjSEIyRyt5c3BLN055NXM4WTFscFdWUVN3V1E2RlFJREl5MHVLNERoMDZJRGc0R0JjdVhNQ2FOV3ZNamdrSkNVRjVlVG11WHIxcTFLNVFLQUFBSjArZVJFNU9qbEZmY0hBdzJyUnBnN2k0T0dSbVpocjFhVFFhM0w1OTIreTZ5c3ZMb2RQcFRQcGF0bXhaWTFCMCtQQmhBRldoREZEMUdwV1VsSmk4VjZ0WHJ4Yit1MlBIam1qUm9nWDBlajNpNHVLd1o4OGV5T1Z5REJ3NEVOT25UNGVYbDVmWmUybTFXaXhjdUJENStmbXd0N2ZIenovL2JIYWNScU1CQVBUdDI1ZEJFUkVSRVJFUlBiY1lGQkVSRVJIUlUzUG16Qm4wNmRNSHMyYk5ncmUzTjRDcUg5dlhyMStQbjM3NkNhdFhyMFpVVkJTc3JLenFkWjEzNzk1RmRuWTJtamR2YnRRZUV4T0RyVnUzSWl3c0RIMzY5QkhhL2YzOXNYanhZb3Z6SlNjblF5YVRJU0FnQUNFaEliWGV2N0t5RWovODhBTkVJaEZzYlcwdGpyTzJ0c2F4WThmTTl1bjFlcFNWbGVHVlYxNUJjSEF3Qmc4ZWpGNjllZ0VBNXM2ZEM0bEVndkR3Y0FDQXJhMHRkdTdjaWRqWVdLTnQ3QXdWVWlrcEtUaDkrclRSdkQ0K1BtalRwZzIrKys0N2szdFBtalFKQVFFQnd2elZMVnk0RUJrWkdkaTdkMit0cjROQldWa1pFaElTNE9ucGllRGc0QnJIenBvMUMxMjZkQUVBT0RnNDRNY2ZmMFJ4Y1RFMmJkcUV3WU1IWThLRUNmRDE5UVZRRlZ6dTI3Y1BTNVlzRVVLanlzcEtmUFhWVjBoTFM4TW5uM3lDRVNOR21MM1A0Y09Ic1hidFdvU0VoQWp6RVJFUkVSRVJQWThZRkJFUkVSSFJVek4yN0ZnRUJBUVl0ZG5iMitQamp6OUdTa29LN3QrL2orenM3R2Yydy91MWE5ZVFrcEppdHE5Rml4WjQ4Y1VYaGNlSER4L0d1KysrS3p5V3lXU0lpSWlBUkNLQmg0ZkhNMW5mdzRZT0hZclBQdnZNcUsyZ29BRHU3dTVHYlVxbEVoS0p4T2hzcFlLQ0FreWNPRkY0YkdkbkJ6czdPeWlWU3R5NWN3ZlRwazB6bVVjaWtXRC8vdjNDNDh6TVRNeWFOUXYvL3ZlL2hkZm14bzBiZVAvOTkrSHM3SXo4L0h6azV1YWFyTHVpb2dJcWxRcHBhV2ttZlNxVkNoVVZGV2I3dkx5OHpGYjUvUExMTHlncEtjR3JyNzRLa1VoazBsK2RqNDhQL1AzOWpkb2NIQndRR1JscDhyN2w1ZVVoTXpOVENPTXFLaXF3Yk5reUhEOStITysrKzY3RmtPak1tVFA0N3J2djBLVkxGNFNHaHRhNkppSWlJaUlpb3I4ekJrVkVSRVJFOU5ROEhCSVppTVZpZUh0N1E2VlNvYnk4L0puZC8vcjE2eGJQbXVuWHI1OVJVQlFmSDQ4MzNuZ0RFb2tFU1VsSldMbHlKYVJTS1Zhc1dJRzJiZHMrc3pWYWN2LytmV3pmdmgweW1Rd0xGaXhBNzk2OUFWUlYrSVNGaGVIQmd3Y1lQWG8wUm80Y0NSY1hGNGhFSWtpbFVxTXQ3UURnM0xsejBPdjFRblhSb3lvb0tBQUFPRHM3SXlrcENWdTJiREU3N3VMRmkvamtrMDhzem1PdWIvcjA2Wmc2ZGFwSisrSERoeUVTaVRCOCtIQ1RQclZhalZ1M2JnbkIwNUVqUjNEMDZGSGs1T1NnYWRPbWFOcTBLVFFhRGRScXRWRlFwRkFva0ppWUNFOVBUN2k2dWtLaFVHRGh3b1ZJUzB1RHY3OC9uSnljOE5OUFA1bmNyN3k4SEZ1MmJJRzF0VFg2OXUyTHhNUkVvLzZ1WGJ0YTNOS09pSWlJaUlqbzc0aEJFUkVSRVJFOWN6cWREbmw1ZVFDQXhvMGJQN1A3akJneEFpKzk5SkpSVzI1dUxtYk5tb1dXTFZzS2JiYTJ0aWdwS1VGTVRBeGNYVjJ4YnQwNnVMdTdZOW15WldqVnFwWEp2UGZ1M2NPc1diTXMzcmV5c2hJQXNINzlla1JFUkpnZDQrdnJpdzBiTmdqM2o0K1BoNVdWRmU3ZHU0ZTllL2ZpNk5HanNMR3h3WVFKRXhBWUdDaGNaMlZsaGRteloyUHYzcjNZdm4wN29xS2lNR2pRSUV5WU1BRXhNVEVtOTBsTVRFVFRwazNSdW5YckdsNHB5OXExYTRkbHk1YWhlZlBtYU5La1NhMWJ3YVdtcG1MOSt2V1lPM2N1MnJWclYrTlljK2Y4WkdabUlpTWpBNzE2OVJJQ21OMjdkME1ta3dFQWxpeFpJb3lWU0NSUUtCVHc5dmJHd0lFRDBhVkxGMWhaV1NFNk9ocHZ2dm1tMGJaNmh2T0Yzbjc3YlFCQVhGd2NybHk1Z3U3ZHUrUDgrZlA0NXB0dmFuMHRObTdjYU5LMllNRUNCa1ZFUkVSRVJQUmNZVkJFUkVUMGpPVVhLUEJBcmtDeFdnMnhXSXhDUlZGOUw0bWVBVGRYRjJpMVdqZzVPc0xMMHcwZWJpNzF2U1NCU2xXTTh4ZlRrQzh2d0I4NTkyb2Nhemo3NVduNytlZWZVVlJVaEc3ZHVrRXFsVDZUZXdCVlovbzhYR0ZqT0h1bmYvLytRcHUzdHpjOFBUMnhaODhlYUxWYXRHclZDa3VYTG9XbnA2ZlplZTNzN0JBVUZHVHh2bks1SEJrWkdXalJvb1hGSUt4NnVLRFQ2WkNhbW9wRGh3NGhKU1VGTmpZMkdEVnFGS1pNbVFJM056Y0F3RGZmZklPY25CeXNYcjBhYXJVYXc0Y1B4OHlaTXhFZEhZMzQrSGdjUFhvVWZmdjJ4ZVRKazRXdDJCUUtCYzZkTzRmbXpac2JoUnd6Wjg0RVVMWDFXbEpTa3RDZW41OFBBRWhQVHpkYWEwQkFBT3p0N1dGdmJ5KzhYNldscFdhZmw3T3pNd0RBeGNVRmpSbzFNanZtNGZla3VrT0hEZ0VBUm8wYUpiUlpXMXRETEJianBaZGVRc3VXTGRHcVZTdTBiTmtTSGg0ZU9ILytQTmF2WHc5cmEydE1tVElGVmxaV2lJaUl3SVVMRjRSd0NLZ0s0L3o5L1lYUDlMUnAwekJ3NEVCa1pXWGgvUG56K1BUVFQwM2Uwek5uem1EdDJyVUlEUTAxQ3V1cTl6ME5HN2Z0UkhtNTlxbk1WUmUydHVJLzdWNUVSRVJFUlBUM3c2Q0lpSWpvR2JwMk13dDZLMnU0Ti9LQ24xVDZUSDhncC9xblVxbWdVcW1RSjVjanY3QUk3Vm85bTNONEhzV0Z5MWR3NnN4djBPdjFhT1RwZ2VDZ3JqV08xMmgxVDMwTmx5NWR3cnAxNjJCdGJZMFpNMlk4OWZscms1aVlDRDgvUC9qNStSbTF6NWd4QTdObno0YVhseGZXcmwxYlk1amg3dTZPOFBCd2kvM0p5Y2xZdkhneFJvMGFaZkhjbStyMjc5K1BpSWdJZUhoNFlOcTBhUmcxYWhSY1hJekR4VHQzN3VEZXZhcGc3L0Rody9qbGwxOHdmdng0ZlBUUlI1ZzBhUkoyN3R3Sm1VeUcxTlJVN042OUd4S0pCQWNPSEVCbFpTVktTa3B3L2ZwMUtKVktaR2RuNDUvLy9DY0FvS3lzRE11V0xUTzdudXBuRjgyWk13ZE5talFSSGhjVkZXSGN1SEUxUHFjdnZ2akNZdCtCQXdmTXZyNGFqUVl5bVF5TkdqVkNqeDQ5aFBaSmt5WmgwcVJKUm1Nek16T3haczBhcEthbVlzU0lFWmc0Y1NLc3JLd0FBSzFidDRhN3V6c2lJeU1SR0JpSW9VT0htbDJIbjU4ZnNyS3lBRlFGWEE4SFc0YS9vODJGWGsvejcrOTJiVnFob1BEUCtVY0QrZklDT0RwYS9td1RFUkVSRVJFeEtDSWlJbnBHcnR5NERUZDNkelJ2WHY5aEFmMDVwUDhYQnZyNCtPRE9uU3lrLzU2RkRtMzhhci93R2JsN0x4ZTNidDlCcXhhK0dEWjRBT3hzYld1OUppbmwzRk5kdzRFREJ4QVJFUUVyS3l1RWhZV2hmZnYyVDNYKzJ2ejY2Ni9Jek16RU8rKzhZOUxYcmwwN2hJU0U0TVNKRXpoNzlxeFJ4ZEd6Tm5ic1dEUnAwZ1E5ZS9hRWpZMzUveVV2THkrSDdmKzlaNkdob2ZEMjlzYWVQWHZRb1VNSGhJU0VZTzdjdVpnOGVUS3lzN01oa1VpZzBXaHc0TUFCQU1DUUlVTXdZOFlNSWNBQ3FzNDZra2drMkxadEc2Wk5tNFpYWDMwVlk4ZU9OYnBuU2tvS3Z2MzJXNHRicXcwWk1zVGtkY3JJeU1BUFAveUFOOTk4MDJoN1A2QXFwS3Rld2ZTd1k4ZU9vYVNrQksrOTlocEVJcEZKZjJWbEpWSlNVaUNUeVhEbXpCbjA2OWNQUzVjdWhhMnRMVzdldkluVTFGUVVGUlhoL3YzN2lJK1BoMTZ2aDQyTkRWNTg4VVdJeFgvZEtwckJBMEwrdEh0Rjd6LzhwOTJMaUlpSWlJaituaGdVRVJFUlBRUFhibWJCemQwRHpaczNyKytsVUQzeDlmWERIVmpoK3EwNzhLK255cUk3MlhmUnFvVXZ4cnc4NUUrL3QwcWx3cXBWcTNEeTVFazBhZElFWVdGaHRaNWY4eXpzMkxFRHpzN09SdHVhVmZmUlJ4L2gwcVZMV0xObURmejkvWTJxYUo0bHBWSUppVVNDSzFldVdCeFRWRlFFR3hzYlhMeDRFUURRdlh0M2VIaDRRQ3FWQ20zQS8yLzlGaDBkamFLaUlvc0JTV2xwS1NRU0NUdzhQT0R2NzQvZmYvOGQ3dTd1Um1NdVg3NE1lM3Q3azIzWERIeDlmZEdyVnkrak5zUDVUQjA2ZEREWnV2RDY5ZXNXbng5UXRlMmNTQ1RDeXkrL2JMYmZ5c29La1pHUnlNN09CZ0NjT25VS1Y2NWNnVlFxUldGaEllUnlPWUNxaXFLWk0yY2lKQ1FFRW9ta1RpR1JXcTFHVVpGeFZZOWhlNzJhK29pSWlJaitsNzA3ajR1eTNBSTQvcHVCWVpWOWM4WEFMUkozakpKTWN6ZlQwc3hNcmR6VHlzd2xEYTlkMXpMTmNzdE1yMTdUTkx2bHJwa3JLaXJtdm9TU0MrS0dBb0xzMnd6TTNEKzQ4MTZHbVFGVUtxM3ovWHp1SitaOTNtMkE2N3c4NXpubkNDSEVYNDBFaW9RUVFvZ0tsbnczRFlQS1JvSkVBbjkvZjZKL1RTY2xOUTB2RC9jLy9Qb0dESFJzMitvUHYrN05temNKRHc4bklTR0JUcDA2OGZiYmI1ZGExdTMzc24zN2RpNWZ2a3ovL3YxeGNIQ3d1SStIaHdlalJvMWl5cFFwVEpnd2dYbno1cG1WR051L2Z6OW56NTR0OVZxM2J0MENpakpvWW1OalM5MjNRWU1HR0F3R2l5WGdMQms3ZG15cDQ4N096bXpjdUpIZHUzZlRwazBib3FPakxlNlhrNU9qL0J5ZWZQSkp2dm5tRzlMUzBuQjNML3JkVEVsSklUSXlrZzRkT2xnTnRLeFlzWUxWcTFlYmJETUdpc0xEdzdHeHNURVowK21zOStHSmpZM2x0OTkrbzBXTEZsWjdRNm5WYWo3NzdEUDBlajJlbnA2a3BhVVJHUm5KcmwyNzBHcTFkT3ZXalk0ZE95bzltc0xEdzBsTlRXWHExS2xXczZLTVpzMmFaWFZzeXBRcHBSNHJoQkJDQ0NHRUVIOGxFaWdTUWdnaEt0aWR1Mmw0ZXBjK1FTbitQanc4UFVsS1NmN0RBMFVHZ3dFM1Y5ZHlsWnVyU01uSnlZd2VQWnFzckN6Q3c4TnAwNmJOSDNwOW84VEVSQll0V29TdnJ5ODlldlFvZGQ5bm5ubUdsMTU2aVkwYk56Sng0a1ErK2VRVG5KMmRsZkd6Wjg4cUpkM0tjdWJNR1pOc0gwc0tDd3NaTUdBQWMrYk1zYnJQaVJNbldMVnFGUUJObWpSUmVneFpZZ3pPL1BPZi84VEZ4WVZSbzBaWjNNK1l4UVRRcGswYmxpOWZ6cnAxNnhnMGFCQUEzM3p6RFlXRmhhVit2OExDd3N3eWlpNWR1c1Q2OWV2cDJiTW4vdjZtMlhNSER4N2swS0ZERnMvMTAwOUZKZEhLNnVtazFXbzVldlFvQnc0YzRNS0ZDNFNFaE5DblR4OUNRME9WZ0paZXJ5Y25KNGUrZmZzeWJkbzAzbm5uSFNaTm1tUTFNd3FnVzdkdTFLcFZxOVJybDN5Zlc3ZHVMZmYrUWdnaGhCQkNDUEdva0VDUkVFSUlVY0d5c25Pb0dWQnhUYy9GbzgzRnhZVWIxNi8vNGRkVnFWUlVjbmI2dzYrN1lNRUNVbE5UbVRoeElxMWEvZkhaVEZBVWlKazVjeVk1T1RsODlORkg1Y3BtR2o1OE9Nbkp5Unc4ZUpBeFk4Ync2YWVmS3BrMnc0WU5ZL0Rnd2FVZWYralFJV2JPbk1tNzc3NUxodzRkU3QzWDF0WVdqVWFEbTV1YnhYR0R3Y0NTSlV2UWFEU0Vob1p5OE9CQjJyZHZUL3YycFpjUUxDdm9jZVhLRlo1Kytta0FmSDE5YWR1MkxldlhyNmREaHc0a0ppYXlmZnQydW5idFNzMG5ubW1TQUFBZ0FFbEVRVlNhMXZ0cTFhNWRtM2J0MnBsc2MzUjBaUDM2OVRScjFzeXM5Tnl0Vzdjc0Jvcnk4dkxZczJjUHZyNitORy9lM09yMUprK2VyQnl2VnF1cFY2OGVhV2xwckZxMWluLzk2MS9rNXVhU201dExYbDZlY294S3BjTFcxcFp4NDhZeGR1eFlxOEhLcGsyYkVoWVdadlhhSmVYbjU5T25UeC9VYWpVUkVSR0VoWVZoYjI5Zjd1T0ZFRUlJSVlRUTRtRWxnU0loaEJDaWd0bmFhc3hLVjRtL0wxZFhWMnh0L3g2UFhKbVptUncrZkJndkw2OTdDaElWRkJSVTZQZG83dHk1L1BycnIzVHExSW1Ra0pCeUhhTldxNWt3WVFMaDRlR2NPWE9HdDk5K213a1RKaEFjSEl4R295bXo1NDNkL3pLM05Cck5BNWZaVzdWcUZURXhNZlRzMlpQKy9mdno3cnZ2TW1mT0hEUWFEYTFidHk3WE9iS3pzMGxJU0ZENjdDUWxKWkdabVdrU1RPcmZ2ejlSVVZGTW1qU0p1M2Z2VXJWcVZTVzd5SnFZbUJpMmJObGlzdTNLbFNzQVJFVkZjYjFFVU5SYWo2SzllL2VTazVORHIxNjlVS3ZWVnEvMzZxdXZvbEtwOFBMeVFxMVc0KzN0alpPVEUwNU9UbVJrWkxCdzRVTDY5ZXRIMjdadGNYUjB4TUhCQVNjbkozUTZIZE9tVFdQcDBxVTBiOTY4UXY1TnRyZTN4OGZIaDVpWUdHYk1tRUh2M3IzTC9INEpJWVFRUWdnaHhLUGc3ekZySVlRUVF2eUIwa28wUUJmaTcvSTdjZjM2ZFF3R0F4a1pHUXdZTU1EcWZvMGJOMmJreUpFQXJGbXpoc2pJU0taT25ZcVBqODhEMzhPcVZhdll2bjA3UVVGQmpCZ3h3dUkrQm9QQjRuYU5Sc09NR1RQNDdMUFAyTHQzTHg5OTlCRXJWcXpBMWRYMWdlK3JQQXdHQXl0WHJtVFZxbFU4OXRoanZQbm1tOWpiMnpOcDBpVEdqaDNMeHg5L3pQbno1eGt5WkVpWmdhdE5temF4YWRNbTVYVlVWQlNBMHNzSGlyS0t1bmZ2cnBTNG16aHhva25KUFV1T0hqM0t5Wk1uemJZN09EaXdiZHMycyszV2VoUnQzYm9WdFZwTnAwNmRTcjFlVUZBUUV5Wk1ZTk9tVGF4YXRZcWVQWHZTcTFjdkFPTGk0Z0R3OGZHaGV2WHE3TnExaTVVclY5S2xTeGM2ZGVyRTVNbVR5Y2pJcVBEQXZURVlWbHJtbFJCQ0NDR0VFRUk4U2lSUUpJUVFRZ2doS2tSdWJpNVFGQnk0ZWZPbTFmMnFWYXVtZk8zcTZzcVZLMWNZTVdJRTA2ZFBwM2J0Mmc5MEQ2NnVybFNwVW9XcFU2Y3FXVDdGWldabWtweWNUSjA2ZFN3ZXI5Rm9DQThQcDJyVnFqUnUzTGpjUWFLa3BDVGcvLzJDN3RYNTgrZjUrdXV2aVltSm9VYU5Hc3lZTVFNSEJ3Y0FxbGV2enBkZmZzbkVpUlBac0dFRGtaR1I5T3paa3hkZWVFSFpwNlQyN2R1YjlQNlpQMzgrdnI2KzFLOWZIeWpLNHZyMjIyLzUvdnZ2Y1haMkpqczdtNmxUcHpKdzRFQzZkZXRtbHVYajZPakk4T0hEQ1E0T0ppQWdnQU1IRG5ENjlHbEdqaHhwOHA2am82T0pqSXlrYWRPbU5HclVpS3RYcnhJVEUyTVMySXFOamVYaXhZdTBhTkVDTHk4dnE5OFRuVTVIUkVRRXExZXY1dmJ0Mnp6KytPTTBhOVpNR1M4b0tBRCsvejMzOC9QRHo4K1BaY3VXc1dMRkNwNTk5bG02ZCsrT2g0ZUh5WG1kbklwS01xYWxwVm05ZG1tTWdiSW5ubmppdm80WFFnZ2hoQkJDaUllTkJJcUVFRUlJSVVTRkNBa0pZZGV1WGZkMFRKY3VYZkQyOW1iYXRHbU1IajJhYWRPbW1mVzV1UmZkdW5XamZmdjJKdVhmcGs2ZFNrWkdCaHFOaGl0WHJwQ2ZuMDl3Y0xEVmM2aFVLdnIzNzI5MVhLL1hNM3o0Y096dDdYRndjRUN2MTNQdTNEa0FhdFNvVWU1N1RVbEpJU29xaXQyN2QzUCsvSGtBMnJScHczdnZ2V2VXMmVQdDdjM2N1WE5adFdvVjY5ZXZaL0hpeGF4Y3VaTEdqUnZUdEdsVFdyWnNxUVJkNnRXclIzQndzUEllSXlJaWlJdUxvMCtmUGhnTUJpSWpJMW0xYWhWWHIxNmxVYU5HaEllSEV4Y1h4OHlaTTFtNGNDRnIxNjZsWThlT2RPellFVjlmWDZDb3IxSlFVQkQ3OXUxandvUUpwS2VuNCtQanc2VkxsM2o4OGNlVis0eVBqK2Z3NGNOczJMQUJXMXRiZ29PRENRME5KVEV4VVFrUWJ0MjZGWUFYWG5qQjZ2Y21QajZlTVdQR2tKS1NRclZxMWZqSFAvNUJxMWF0MkxScEU0Y09IY0xlM3A0VEowNEFVS1ZLRlFBYU5tekk3Tm16aVltSjRmdnZ2eWNpSW9LSWlBaEdqaHhwY3EzQXdFQTBHZzNMbGkzandvVUxaV1puRlplWW1NaVJJMGVvVTZjT1ZhdFdMZmR4UWdnaGhCQkNDUEV3azBDUkVFSUlJWVQ0VTRXR2hqSnQyalFtVHB6SVYxOTl4YUpGaTBydFcxT1drajJDTkJvTlo4NmNBY0RGeFlWMjdkcngybXV2M2ZmNWpmY1dFeE9qYkhOeGNhRmJ0MjdsempKWnRtd1ozMy8vdmZJNkpDU0V2bjM3bGhyQWNuQndZUERnd1hUcjFvMDFhOWF3Zi85K0RoOCt6UG56NTAxNkYvM3puLzgwT1c3bHlwVzR1Ym5Sb1VNSEJnNGNTSHg4UE03T3pnd2FORWpwRWVUbDVjV1NKVXY0OXR0djJiNTlPOTkrK3kxQlFVRTRPanF5YU5FaWpoNDlTbnA2T2pZMk5vU0dodkw4ODgvVHZIbHpzNStUTWNBVUZ4Zkg0Y09IT1hqd0lJc1hMMmJ4NHNVRUJnWXlhOVlzOXV6Wmc1K2ZuMGwyVUVuVnFsV2plZlBtTkdqUWdIYnQyaW5YdVgzN05oczJiTUJnTU9EbzZFaTNidDFvMkxDaHliRkJRVUZNbVRLRmE5ZXVzWFhyVnRxM2IyOHk3dW5weVljZmZzZzMzM3pEN3QyN0tTd3N0SG9mSlRrNU9SRWFHc3E3Nzc1YjdtT0VFRUlJSVlRUTRtR25Lc2hPdFZ5a1hRZ2hoQkQzWlcvVWNkcTFhL2RuMzRaNGlPemV2WnZuV29UOFlkZlRhclY4dGV4Yi9LdFhwVWZYenZkMDdPbnpsMmdXMHZ4M3VyUFNuVDE3bG1yVnFwVmFqdXhobzlmckFlNDVzSldabWNrWFgzeEJjSEF3TFZ1MlZESjM3a1ZoWVNHblQ1L0d6czZPQmcwYVdOMHZPanFhMU5SVVdyWnN5ZXJWcThuTHk2TlhyMTVXZS9la3BxWVNFeE5EaXhZdEFCZy9manlWS2xVaUxDeU0wTkRRTXZzWWxaU1ltTWlCQXdmSXlzckMxOWVYT1hQbTBMOS9mL3IyN1h0UDV5bk9ZRENnVXFudSsvZy8wL0ZqeDJoUzMzTHB3OS9Eanh0L0F1Q1ZsN3I4WWRjVVFnZ2hoQkJDUEZva28wZ0lJWVFRUWlpME9oMVpXVmxVcWxUcEQ3OTJ5Y3lRUjhIOVpqNjV1TGd3YWRLa0I3cTJqWTFOcVZrNVJzV3psTW9UblBIdzhGQ0NSQUF6Wjg2OHZ4djhIejgvUDNyMjdLbThMdDQ3Nlg0OXFrR2lqSXdNcGJlU0VFSUlJWVFRUWp3czdyK21oeEJDQ0NHRStNdHhjWFlpTXpQeno3NE5JZjZTTWpNemNYRjIrck52UXdnaGhCQkNDQ0ZNU0VhUkVFSUlJWVJRK0hwN2NDY2xtU3BWcXZ6WnR5TEVYODdkbEJRcWU3bi8yYmR4MzVMdnBuRW5KWTJzbkJ3MEdnMnBhZWwvOWkwSklZUVpEM2MzZERvZGxaeWM4UFgyd012RDdjKytKU0dFRU9LaEo0RWlJWVFRUWdpaDhISjNJL2x1T3Rldlg4ZmYzLy9QdmgwaC9qS3VYYnVHclkwS3owZDB3dkpDN0RVTUtoczhmWHlwNmVKaXRjZVZFRUk4RERJek04bk16Q1F4SllYazFIVHFCY296alJCQ0NGRWFLVDBuaEJCQ0NDRk0xQXYwSnowdGxldlhyLy9adHlMRVg4SzFhOWZJVEUramJrQ05QL3RXN3N1NVMxZHhjZmVnZm5Bd1ZhdFdsU0NSRU9LaDUrTGlRdFdxVlduUW9BR1ZYTjA0Zi9uYW4zMUxRZ2doeEVOTk1vcUVFRUlJSVlTWkoyclg1T0tWNi96NmF6cWVucDY0dUxqZzZ1cjZaOStXRUkrTWpJd01Nak16U1VsSlJtT2pKcWgyelQvN2x1N0xoZGhyZUhoNlVhUEdveG5rRWtJSWYvK2FYRWZGeFN2WHFTdVpSVUlJSVlSRkVpZ1NRZ2doaEJBVzFRMzBKeVUxalRzcGQ3aHgvWnIwSkJHaW5JejlNVnljbmFqaTVZbW54Nk1aWkUyK200WkJaU05CSWlIRUk4L2YzNS9vWDlOSlNVM0R5K1BSN1JVbmhCQkMvRjRrVUNTRUVFSUlJYXp5OG5DWENSVWgvcWJ1M0UzRDA5djN6NzROSVlTb0VCNmVuaVNsSk10empSQkNDR0dCOUNnU1FnZ2hoQkJDQ0dFbUt6dEgraEVKSWY0eVhGeGN5TXJPK2JOdlF3Z2hoSGdvU2FCSUNDR0VFRUlJSVlRWlcxdU5CSXFFRUg4WnJxNnUyTnBLWVIwaGhCRENFZ2tVQ1NHRUVFSUlJWVF3azVZdVBjbUVFSDh0OHUrYUVFSUlZWmtFaW9RUVFvaS9rUGo0ZU9MaTRpZ3NMUHl6YjZWY1ltTmoyYnQzTDJmT25LbndjeWNuSjVkcnY4TENRbzRkTzhhcFU2Y3EvQjZFRUVJSUlZUVFRZ2doSG5ZU0tCSkNDQ0VlVXVmT25XUHYzcjFXeDdPeXNzd0NRaE1uVG1UbzBLSGN2WHYzOTc2OUI1YWVuczZISDM3SUo1OThnbGFycmRCekd3d0dSb3dZUWQrK2ZZbU5qUzExMzl6Y1hDWk1tTUNVS1ZNcTlCNkVFRUlJSVlRUVFnZ2hIZ1ZTbkZVSUlZUjRDRjI5ZXBWUm8wWmhZMk5ENWNxVkNRb0tNdHRud1lJRkhEcDBpUER3Y01MQ3d1N3JPaWRQbm1UU3BFbFd4Ly81ejMvU3ZIbHpBQTRlUE1qczJiTkxQZC9ubjM5T3JWcTF5blh0QlFzV2tKYVdScWRPblpSclZKUUxGeTZRbkp5TVJxT2hTcFVxeXZhVWxCVGk0K09wWDc4K05qWTJGWHBOSVlRUVFnZ2hoQkJDaUVlUkJJcUVFRUtJaDlCamp6MUc1ODZkMmJadEc5T25UK2Zycjc4MmFTaGVXRmpJMGFOSHljL1BwMDZkT3ZkOW5jTENRdkx5OHFoY3VUS0JnWUhLOWl0WHJwQ1FrR0NTc2FUVDZjak96c2JGeFFVM056ZVQ4NlNrcEpDYm0xdnVrbmRidG14aC8vNzlBT3paczRkOSsvYVYrNTRIRGh4STkrN2RTOTNuMEtGREFEUnQyaFFuSnlkbGUxUlVGUFBuenljME5KVHAwNmVYKzVwQ0NDRWVUcnQzNythSko1NmdhdFdxRnNlUEhqM0tZNDg5aHErdmI3bk9GeGtaU2NPR0RYRjNkN2M0SGhVVlJmWHExZkgzOXkvMVBQbjUrYVNrcEZpOUwwdFNVbExZdkhrenpaczNKemc0dU56SC9aN3UzTGxEZEhRMGRldldwVnExYWhWeXpvc1hMN0p4NDBaZWVlVVZBZ0lDN3ZuNHVMZzRxbFNwZ29PRFE0WGNqOEZnWU9mT25Uejk5Tk80dXJwYTNTOG1Kb2FjbkJ5YU5XdFdJZGQ5RUd2V3JNSFgxNWUyYmR1YWplM1pzNGVrcENSZWUrMjFDcjFtUWtJQ0sxZXVwSHYzN2liUG5qdDI3T0MzMzM1ajVNaVI5M1hlRFJzMjRPam95SFBQUFllOXZYMUYzYTRRUWdnaDdwRUVpb1FRUW9pSDFMQmh3emg1OGlRSkNRbk1uajNicERUYXVYUG55TXJLSWpBd3NOeVRYNlY1OHNrbkdURmloUEo2d1lJRmJONjgyZUsrWGJ0MlpjQ0FBU2JicGsrZnJnUit5bkwrL0htKyt1b3JBSUtDZ25CMmRpN3ptSXlNREM1ZXZBZ1VUZWlVeG1Bd0VCa1pDVURMbGkxTnhveTlrQjZXQ1RnaGhQZ3J1M0xsQ2pObnptVGN1SEZLdG1sZVhoN3g4ZkgzZEo3S2xTdGIvYXlZT1hNbW8wYU5zaGlReWNyS1l2TGt5WFRxMUluMzNudXZ6T3ZFeGNVeGJkbzBXclpzeVQvLytVK3o4ZXpzYktaTm0wYU5HalZZc21SSnFlZWFQSGt5TjIvZTVLdXZ2akpaNkZHYWxKUVV2dnZ1T3lwVnFsVG01MVJpWWlLWEwxOG1OamFXaGcwYjR1L3ZYNjVGRjY2dXJyUnIxNjVjOXdORndaRlBQdm1FZDk1NXA4SUNSUWtKQ2V6YXRZdm5ubnZ1dmdKRkV5ZE9SS1ZTc1dyVnFncTVuOU9uVHpONzlteUdEQmxDcjE2OXJPNzMzWGZmY2ZYcVZmNzk3Mzh6WThZTU9uVG93Rk5QUFdWeDM1aVlHR0ppWXU3NVhzTEN3dkR6OHl0enYwMmJOaEVVRkdReFVIVHc0RUZpWW1JcVBGQ1VrWkhCcmwyN0NBc0xNd2tVeGNURUVCa1phUklvU2sxTlpjV0tGYno0NG91bC9veVBIei9PVjE5OVJkT21UZW5Zc1dPRjNxOFFRZ2doN28wRWlvUVFRb2lIbEtPakk2TkhqMmJjdUhGRVJVV3haY3NXdW5idENoU3RhQWE0ZS9jdTc3Ly92bkpNVWxJU1VEUkJwZEZvek03NTFGTlAwYnQzNy91Nkg1MU9CNEN0N2YwL1B0eThlWk5Ka3laUlVGQ2duSFA4K1BGV1YyNER4TWJHS2hOMkxWdTJWTDRIMXB3NWM0WmJ0MjVoWjJmSE04ODhvMnpYNi9XY09uVUtnSkNRa1B0K0QwSUk4U2l4dDdjakl6UHJUN20ycmEwdGQrN2M0WU1QUHVDTEw3N2dzY2NlSXk0dXJseEJtK0krK3Vnam5uMzJXV2JQbmsxRVJJVForTHg1OC9qeXl5K1YxeDRlSHF4ZXZacmR1M2VqMCtubzBxVkx1YTZ6Wjg4ZUFGNTY2U1dMNDBlT0hLR2dvSUFPSFRxVWVhN1hYbnVOc1dQSE1uUG16QXJKWU4yMmJSdUhEaDBpTVRHUnhNUkU4dkx5Z0tMdnNWYXJ4ZDdlbmtXTEZxSFJhS3lXVnRWcXRkU29VZU9lQWtVUFFxZlRvVktwSHVpNW9hU0xGeStTbEpURWl5KytTRXBLQ3YzNzl5L1hjWTBhTmJMNmM5aTFheGRRbEFXMlpjc1daYnVEZ3dQdDI3ZFhYaHNNQmxRcUZXcTFHbHRiV3laTm1zVElrU041L3ZubnpjNTU3Tmd4dnYzMjIzSm5QUlVXRnFMVDZhaFJvNFpab0dqUG5qMmtwNmViYk12THkrUFdyVnVzWDcvZTdGeTNidDBpTHkvUGJNek56YzFpWU1ubzZ0V3JEQmt5Uk1tNnZuanhJdVBHaldQU3BFazBhZEpFMlM4akk0TTdkKzRBbUQxcmFyVmFObS9lektwVnE4ak56Y1hOemMxcW9DZ3RMWTNQUC84Y2dLcFZxL0xkZDk5WnZiY3VYYnFVK3F3b2hCQkNpQWNuZ1NJaGhCRGlJZGFrU1JNNmQrN01xVk9ucUY2OU9sQTBPYkJ6NTA3bDY5allXR1YvclZZTHdMVnIxMUNwVkdibksyLy9JRXVTazVNQjhQTHl1cS9qazVLU0dEOStQR2xwYWZUczJaT1VsQlQyN3QzTHFGR2ptRGx6cHNYTXFMMTc5L0w1NTUrVG41L1BTeSs5eFBEaHcxR3IxYVZlNStlZmZ3YUtWdVVXWDRGKzVzd1pNakl5Y0hGeHdjL1BqNnlzb29uVDdPeHNvR2dDeUxpdE9KVktWYTZzSnlHRWVCajVlSHR4NWVyMVArWGEvdjcrZlB6eHg0d1pNNFlQUC95UXVYUG5LbVB2dlBNT1R6enhoUEw2OHVYTFpHZG4wNmhSSTJYYnJWdTMrUGpqajVYWFBYdjJwRTJiTmliWEdEOStQTjI3ZCtmSko1OVV0aGtucjdkdjN3NFVaZWhhc25idFdseGNYTWpKeVZIS2ovbjcreE1ZR0toOEh0amEyaXFUL2NiUDN2cjE2NU9Ra0dCMlBtZG5aeVY3cUdIRGhyenl5aXY4OE1NUEpnczk3cGRHb3lFL1A1OTY5ZXFoMSt2UjZYUk1uVG9WZjM5L2JHeHNsT3lWRHovOGtHZWZmZGJpT2NhTkc4ZmR1M2NmNkQ3dVJZOGVQUWdKQ1NtMUYrSzlPbkRnQUFDdFc3Zkd3Y0dCenAwN0EwVWxBN096czVYWFJ2bjUrV3pidHMzcXMwTnljako3OSs0RllPWEtsU1pqN3U3dVpvRWl0VnFOalkwTkgzNzRJVFkyTnN5Yk40L2c0R0NycFFoLytPRUhIQjBkeTN4ZkowK2VaUHo0OFJiSE5tM2FSRnhjbk1tMnZMdzhybDY5eXZMbHk4MzIxMnExNlBWNnM3R0FnSUJTQTBVLy9mUVRnQkpZTFN3c0pEczdXMW5jWS9URkYxOG9YOWV2WDUvSEhuc01nOEhBcGsyYldMTm1EU2twS2JSdTNacisvZnRielhyWDZYUk1tVEtGNU9Sa0hCd2MyTDE3dDhYOWpBSFJzTEF3Q1JRSklZUVF2ek1KRkFraGhCQVB1V0hEaHFGV3E1V0pxcDkrK29uTXpFeWFObTNLekprelRmWWRNR0FBTjIvZVpQbnk1Zmo0K0ZUb2ZSaXpjV3JVcUhIUHg4Ykh4ek4rL0hpU2twSm8wNllOUTRjT3hXQXdvTmZyMmI5L1A4T0dEV1A0OE9IS2hFeGFXaHFMRmkwaUlpSUNHeHNiM25yckxYcjI3Rm5tZFRJeU1wUkpwT0tUamZEL3lhWE16RXg2OU9oaGRteE9UbzdGM2tlK3ZyNnNYcjM2bnQrekVFSThESHk5aTRMN2Q1SlQ4UEcrdjBEL2d3Z0tDbUxNbURITW5UdVhHemR1VUtsU0pRQ3FWYXRHM2JwMWxmM1dyVnZIeFlzWGVlV1ZWNVJ0SmJNVkhudnNNZkx5OHNqSnlTbjFtclZxMVdMMzd0M0V4c1lTRUJCZ2tsMTY4T0JCTWpNejZkeTVNL2IyOWx5N2RvMmhRNGNxNDZtcHFTYWZCU0VoSWN5WU1ZT2twQ1JPbmp3SllEVWpxbmZ2M2d3YU5FaDUvZWFiYjNMbzBDRTJidHhJbHk1ZFdMTm1UYW4zblpLU0FoUUZEWXdMUDFRcUZYMzY5S0Y5Ky9iS1orVDA2ZE81Y2VQR2ZaVnRLMG12MTVzRkFvb3pqdW4xZXVXZUxMRzF0UzF6SVVkcDE3aHg0d2F4c2JGY3VYS0ZLMWV1RUJZV1poWmNLeXdzWk1lT0hWU3JWazBwemZmMjIyOERjT25TSlpLU2twVFhSc1l5dXRheXdINzQ0UWNBL3ZXdmYrSHQ3YTFzSHpseXBObnZuMDZuVTdLMTFHbzFIM3p3QVYyNmRDbTFYOVhQUC85c01jTzdwQnMzYmxnZG16OS92dG0yM3IxN0V4UVVaREVJTjJYS0ZHSmlZdmorKysvTHZLNVJmbjQrdTNidHd0dmJtOURRMEZMM0hUcDBxUEtNNWVqb3lMcDE2OGpLeXVMcnI3K21iZHUyOU9yVlMvbWU3Tm16aC8vODV6OU1uejVkQ1JvVkZoYnk2YWVmRWgwZHphaFJveXhtWkVIUjgrN2N1WE41NXBsbnl1d0pKb1FRUW9nSEo0RWlJWVFRNGlIbjVPU2tmRjFRVU1EYXRXc0JlUG5sbHl2c0dpZE9uREFweVhMNThtV1Q4UXNYTG5ENjlHbTh2THlvWDcrKzJmSEdJSlp4a3F1NGxKUVVSbzRjU1hwNk9tRmhZWHp3d1Flb1ZDcFVLaFVUSmt6QXg4ZUh0V3ZYTW12V0xQYnUzY3ZUVHovTjh1WEx5Y3pNcEVhTkduejQ0WWNtazRtbFdiZHVuVklpcjNoR1ZWNWVubEt1cUZtelppYk5rZ3NLQ2poNjlDaHF0ZHBpcndGWndTcUVlSlJWcjFZRk80MkcvWWVPMFBORnl4T3l2N2UyYmR2U3VIRmp2THk4VFBxMnhNYkdLcGtTQ1FrSjVPVGtLSmtGZm41K1NsQ3B1UG56NTNQanhnMlRUTThkTzNhd2I5OCtDZ3NMU1V0TFkrYk1tU3hldkJnb3loanAxYXNYRGc0TzZIUTZObTNheFBQUFA4OGJiN3hoY3Q1bXpaclJvRUVEazIzRkF6dnIxcTNEWUREdyt1dXY0K3JxYXJKZlFrSUM2OWF0TXl1eFptZG54K1RKay9IeThrS3RWdlBOTjkrVTYvdDEvUGh4amg4L0RoUUZKUHIwNlZPdTQrN0h3WU1IbVRadFdwbjdMVnEwaUVXTEZsa2RIejkrZkxsSzJtVmtaQ2c5cXRhc1djUFNwVXU1ZnYyNldiQ3FlSWFZVVZSVUZLbXBxUlpMQ2VyMWVyTkFsY0ZnWVAzNjlWU3VYSmtXTFZxWUhYUHo1azIyYk5sQ3QyN2RjSEJ3d05uWkdaVktSVlpXRmpkdTNLQno1ODRzWGJwVTJUOCtQaDZ0Vm11eURZcDZIUFhyMTgvaSs3V1U4V05KWVdHaHhlM0p5Y2tXczljS0Nnckl6TXdrT2pyYWJDd3pNNU9DZ2dLTFk3Nit2aGF6ZlBidDIwZDJkalk5ZXZRb00rQlh0V3BWcytjeVIwZEhsaTlmYnBaMW5waVlTRnhjSEhaMmRzcDlmL0xKSnh3NGNJQmh3NFpaRFJJZFBYcVUrZlBuMDZoUkl5Wk1tSERmUVVnaGhCQkNsSjhFaW9RUVFvaUh6SysvL3FxVWVUTnEzcnc1bFNwVjR1N2R1L2o0K09EcDZXbHhFdVYreGNmSFcyMHVucENRb0V3aTllN2QyK0lmNjdWcjEyYkhqaDE4OHNrbitQdjdVMUJRZ0xlM054OS8vREZlWGw3MDY5ZVA2T2hvd3NQRFRYb25xTlZxM25yckxSbzBhTURVcVZNNWR1d1l4NDRkQTRySzdrMmJOczBrcUZPYTdPeHNObTNhWkhITU9BRlNvMFlOUHYzMFU1T3hyS3dzdW5mdmpxT2pJMU9tVENuWHRZUVE0bEZoYjJkSHg3YXQyTEo5Ti9zTy9rTHJaOHdENG44RVMyVkxEeDgrekgvKzh4L2cvK1d5NXMyYkJ4U1ZtbnIxMVZjdG5xdHo1ODVLNWtqNzl1MFpNbVFJenovL1BOZXZYMmZRb0VIczI3ZVB6TXhNUm80Y3lieDU4MWk3ZGkzOSt2VmoyN1p0WkdSa1dDek4xcmh4WTdNZWZ1dldyUU9Lc2x5M2JkdEd3NFlOelFKTUFOSFIwYXhidDg1aTVzaGpqejJtZkcwc2hXZk54WXNYZWUrOTl4ZzhlTENTUld0YzlIRHMyREZ5YzNPQm91QkJkblkya1pHUkFDWVp4UC81ejMrVVhrc2xYYmx5eGVyaWg1WXRXMW9zVDN2MTZsWDI3ZHRIYUdnb1FVRkJWc2RMS2lnb3dHQXdjT3ZXTFJZdlhreGNYQnh4Y1hFbXBlK01HVitkTzNjbU1EQ1F3TUJBOHZQekdUZHVuTVhlUHNhZU84YnlmaVd2VjdJMzB5Ky8vRUo4Zkx6VnNyWHo1OC9IM3Q2ZTExNTdqUkVqUnVEdTdzNklFU09JalkzRllEQVFFaExDckZtemxQMk5aZEJLUG11NHVycGFEUlE5YU9tNXZYdjNzbVRKRW92SG5EbHpobEdqUmxrOXA2V3gvdjM3MDdkdlg3UHRQLzMwRTJxMW1rNmRPcG1ONWVUa2NPWEtGU1h3dEczYk5uYnUzTW10Vzdlb1ZxMGExYXBWVXpMOWl2Ly9QQzB0allpSUNMeTl2WEYzZHljdExZMHBVNllRSFIxTjNicDFxVlNwRWp0MjdEQzdubGFyWmNtU0pkalkyQkFXRm1iV2w2eEpreVpXUzlvSklZUVE0djVKb0VnSUljVGZYa0ZCSVhxREhyMitxQlFhQmdQNi81VkZLL3Fmd1dSY3I5Y3I0d1psck5qeEQrZy8vL2tQUjQ0Y01kbjI5ZGRmVTZsU0pYeDlmWmsvZjc1WlUrTUgxYTFiTjBhTUdLRzhYckJnQVpzM2J5WS9QNS8zMzMrZmxKUVVRa0pDZVBIRkZ5MGViK3lqOU1zdnYzRHg0a1dncUt5UTBVc3Z2V1RXSE54Z01IRHAwaVgyNzkvUHJsMjdsTlcwR28wR25VN0hxVk9uR0RKa0NDMWF0S0JodzRZMGFOREE0dVNRMFlZTkc1UitROFhwOVhwKy9QRkg1WDBLSWNUZlRhMkFtanhScnc2bmZ6MUhjc3BkbWpTc2o2KzNGeTR1NWhrN0ZhVjM3OTVrWkdRQUVCZ1l5SmRmZm1tMlQ3OSsvWlFKOWhrelpuRHg0a1dUREl5U2ZWbU10bXpab3ZRTEFsaTRjQ0ZMbGl4UlBvTmZlT0VGK3ZYcmg2K3ZMNy84OGdzclY2N0UzdDZlYjc3NWh1RGdZT3JVcVhOUDcyWDU4dVhrNWVYeDVwdHZXaHczWHRjWUtMcDA2UkpwYVduSytPT1BQNDZMaXdzMk5qWWtKU1VCV0p6b0xsN1dyR1RRWThHQ0JkeStmZHRrbTNFUnh6UFBQRU92WHIzdTZUMlYxS0pGQzRzWlFaR1JrZXpidDQrUWtCQ3p6L0hpNDBaejVzemh0OTkrVTdLRXJseTVRbHhjSEZXclZ1V0pKNTdnc2NjZUl5c3JpNDBiTnpKeDRrU2FOMjl1Y2o1am1kdVNnYUpUcDA1WnpKQXh5cy9QTjF0WXNtN2RPcHljbk9qWXNhUFovaHMzYnVUVXFWTzg5OTU3dUx1N00zWHFWR2JQbnMyNzc3NkxpNHNMN3U3dXRHalJnaTFidGdCRlplZGVmUEZGZERvZHMyYk5zaGcwcytUUW9VTktOazFwclAydWQrclVxY3hTY0tkT25lTExMNzlrM0xoeDFLdFhyOVI5TFFVSzQrTGlpSW1KNGFtbm5sSitMMWV2WHEwRUhJdG5uRHM3TzVPV2xrYVZLbFZvM2JvMWpSbzFRcVZTOGVPUFB6Snc0RUNUbjVzeHNEWmt5QkNnS01CMjd0dzVtalZyeG9rVEo1ZzllM2FwOXdydzFWZGZtVzJiUEhteUJJcUVFRUtJMzRFRWlvUVFRdnlsYUhVNnRGb2QrVm90K2ZsYTVldThmQzM1K2ZsRjI3VTZ0UC83cjhGZ3FQQjc4UER3ZUtEajI3VnJwMHhBN05peFE1a1l5c2pJTUZ2dFhKS3g3SnExeVN5QU9uWHFLQ3UyeTJKdmI4L1FvVU9KaW9waTNMaHhKdVhjU3U0M1pjb1VDZ29LeU0vUHg4Ykd4dUxFU0VwS0NtZk9uT0hNbVRNY09YSkVLVlhuNU9URUN5KzhRTGR1M2ZEMTlXWFhybDFzMzc2ZDJOaFkxcTFicDZ6cTl2WDFKU0FnQUg5L2YvejgvUER6ODZOQmd3Yms1T1FvcTlJclY2NXNVcVpsMzc1OVhMOStIUmNYRjZzOUNuNXZXcTJXdVl1Vy9lSFhUVTVKL2NPdktZUjRPSFZvOHl5MUFtcXlZODkrdG15MzNEaStwSks5M3U3RnE2KytxdlE5TVg0MkZhZlg2N2wrL2JyeU9pY25oNEtDQXBOdDFucmloSVdGOGN3enp5aTlXM3IwNkVHTEZpMUlURXprNDQ4L0J2NGZpQmt4WWdSdnZmVVdTNVlzUWExV215eUtLSy82OWV0alkyTkRRRUFBYVdscFpwUHR4ckpweGtEUmloVXJUQlo4eko0OW0wYU5HcUhUNlpUQXhMeDU4OHFkTVF2d3pUZmZLQms2QXdjT0pEQXdVSmxFVjZsVUpDVWwwYVZMRjE1NDRRVnExNjV0OFJ6cjE2OHZzNy9UZzRxUGo4ZlIwWkhPblR2ejg4OC8wN2h4WXlaUG5tenlYaU1qSTltNGNhUEY0NDNCaFpLQm9oVXJWcFI2M2R6Y1hKUE1xcVNrSk02Y09VTzFhdFZZdFdxVnN2MnBwNTdDMjl1YkpVdVdLSmtwTzNmdXBFT0hEaXhZc0lBdnZ2aUNIVHQyMEw5L2Y1TmczY21USjlIcGROamEyaElSRVZIdVFGSEpYcEwzeXJXUWtrb0FBQ0FBU1VSQlZNWEZSVmtrWTh3b0s4bFlDdEhOemMxcWY4clNzcHEyYnQwS0ZBVllqV3hzYk5Cb05MUnIxNDZBZ0FBQ0F3TUpDQWpBeTh1TEV5ZE84T1dYWDJKalkwT2ZQbjFRcVZRc1dyU0kwNmRQS3o4L0tDcTlXTGR1WGVYZmtUZmZmSlBXclZ0ejdkbzFUcHc0d2VqUm93a0pDVEc1bDZOSGp6SjM3bHdtVEppZzlLRXFPU2FFRUVLSTM0Y0Vpb1FRUWp6MDh2SzE1T1Rra3FmTlI1dGZGUGpKemN2L1g3RG4vNEdmdkh6clRaWWZKYTFidDFhK1BuUG1qQklvc3JHeE1adVl5TTdPSmpZMkZuZDNkNU5HdjJmUG5rV3RWcHY5a1ExUXZYcjFlN3FmMU5SVWZIeDh5bDFudjFtelpzb2YvcmR2M3lZcUtvb0xGeTd3MjIrL21heUdkbloycGsyYk5qejc3TE0wYjk0Y096czdEaDgrVEd4c0xKMDZkZUtsbDE0aUlTR0JxS2dvVHB3NHdibHo1MGhLU2lJcEtVbVpnS3RSb3dhTEZ5OW16cHc1NU9YbDBiUnBVNnBYcjY0MHI0YWlja2N1TGk2OCt1cXJKdjJlL2toMmRuYllsYU9aZFVVeFVCUTBkSEkwTDkwamhQajdxaFZRazdjSHY4R2Q1QlNTVSs2U2xwRlo2djU1dXZ2UGt1M2V2VHNBTVRFeEZudXNwS1dsTVhIaVJMUHRnd1lOVXI1Kzc3MzN6TVluVHB6SXVYUG5tRDkvUHE2dXJtUm1abkxseWhYVWFqVmR1blJoeVpJbEpobXR0cmEyMUtoUmc5OSsrdzFIUjBldVhyMUtRRUNBMVlVUGxuVG8wSUhubm51T1FZTUc0ZW5weVdlZmZXWlNacTVrb09qZGQ5OWx3SUFCbkR4NTBxUnNtRWFqb1gvLy9ueisrZWZNbnorZkR6NzRvTnozWUN5ZDlzc3Z2eWpiaklHTXZMdzhybDY5eWxOUFBVVnljckpaK1ZxanFsV3JBa1VsN3NyYisrOWVGYzhTMmJWckZ3NE9EdmNVRURNR1E0b0hObmJ0MnNXNWMrY0lEUTAxeTdnMnlzN09KaUFnUUhtdDFXclJhRFFrSlNXeGFkTW1EQVlEQlFVRitQajQwS0JCQTlxM2IwK2ZQbjNZdTNjdnk1WXQ0OENCQXd3ZlBwd3paODdnNXVabWxqMjFmdjE2dkwyOTZkaXhJNXMzYjdiWXE4cVNOV3ZXV0N5alY5TFpzMmVaTkdtUzFmSDA5SFNsSEtFMS8vakhQNnlPYmQ2ODJXS3dLQzh2anoxNzl1RGo0Mk9TM2RXN2QyK3p4VWx4Y1hITW1UT0hVNmRPOGZ6enovUHFxNjhxL3orcVZhc1ducDZlTEYrK25PRGdZS3NMYzJyV3JNbTFhOWVBb2dCWHljQ1dNU2htS2VoVldsYTVFRUlJSVI2Y0JJcUVFRUk4RkxLeWM4ak95U1U3SjBmNU9pczdoNXpjWEFvTEg3eWNXMWxzYld4UXE5V28xU3JVYWpVcTFmKy9WcXRWcUZWcWszRzF5cmlmQ3BVeVhyUXRPVFhqZDdsSFoyZG5Qdi84YzVOdHhwcjJJU0VoSnJYdDI3ZHZiM0gvKzdGejUwNnVYTGxTN3YwZEhSMlZRRkZoWWFGU0Rzak96bzdnNEdBYU4yNU1TRWdJUVVGQlpqMERsaXhad3MyYk53a09EcVp5NWNwVXJseVpIajE2MEtOSEQvUjZQVmV1WE9HMzMzN2o4dVhMWEw1OG1aZGVlb204dkR6Mjc5K1BScVBoblhmZU1lc2QwS2hSSTc3NjZpdXJmUm4rS0c4UE51OXI4WHZKeXNwbTZiZmYvNjVscFlRUWp5NGZieTk4dk0xN0JwVzBOK3I0NzNZUDd1N3VMRnRXZXFabHlReUt4TVJFdnYzMlcvYnMyVVB6NXMwSkR3K25lL2Z1T0RrNWNmejRjZGF1WFV2SGpoM3AyN2N2TmpZMmJOMjZsUjkrK0FFYkd4dUdEaDNLcmwyN21ERmpCdDkrK3kxdDJyU2hSNDhleXJtUEh6OXVkcjM4L0h6bGE0MUdROWV1WFZteVpBbno1czFqN05peHlsakpRRkhseXBVQkxQYis2OVNwRTZkT25XTG56cDNVcjErZjU1OS92anpmTG9XeEhGaFdWaGJoNGVHTUdERUNnOEhBUng5OVZPNXp0R2pSNHFIdHlXZk1lSEoyZGdhS3l0UXVXN1lNVDA5UCt2VHBZekZRcE5QcHlNN09Odm1jcjE2OU90dTJiVk5leDhURThONTc3NkhSYUZDcjFVci9udDY5ZTFPblRoMW16cHpKZ0FFRDBPdjFoSWVISzljSDJMOS9QeWRQbnFSLy8vNjBiOStlTld2VzhLOS8vWXN4WThhWTNFZDJkclpTV3JCWnMyWUVCUVdSbVpsSlptYnBBVmtBYjI5dlB2bmtFOXpjM0pReWRON2UzbWJCa2ZidDI1djEySXFKaWVHNzc3NWo0TUNCSnNFeWdJaUlDUGJ1M1d2MXV2djM3eWM3TzV1WFgzN1pZaCtud3NKQ29xS2kyTE5uRDBlUEhxVmx5NVo4L1BISDJOblpFUnNieTZsVHAwaFBUeWNwS1ludDI3ZGpNQml3dGJYbHVlZWVzOWl6U3dnaGhCQVBMd2tVQ1NHRStFTm9kVHB5Y25MSnlza2xKeWVYek94c3NyTnp5Y25OSlNjM3Ird1RsSk5hcmNiZVRvT2RuUjMyZGhvYzdPMngrOTkvN2Uzc3NMZTNLL3F2blFZN2V6dHNTL1FBcUFpLzU4UmFTY1lKbGZMVXZ5OU5RVUVCV1ZsWkpxK04zbnJyTFJJU0VwZ3padzQxYXRTZ2YvLytGcyt4WXNVS3JsKy9qcmUzdDdLdGV2WHFUSm8wQ1E4UER3SURBN0cxL2Yramg4RmdVUG9TbGFUWDZ5Mk9CUVFFS0N2QmkwOW9OR3JVaUpDUUVKT3NLaU90Vm91Ym14c0dnOEZpMlpiaVpWS3NsWFd4VmtwUENDSEV2U25lejZkS2xTb21wZWFLOC9mMzUrYk5tOHJyVzdkdU1YandZT3pzN0JnK2ZEZ3Z2dmlpOGpuUXBFa1QvdkdQZjNEOCtIRisvUEZIMHRQVEdUMTZOTG01dVR6MzNITU1HVElFTHk4dmV2VG93VTgvL2NUNjlldjU1WmRmNk51M3IzTCtjK2ZPY2VIQ0JaTjdLRm42cm1mUG5wdzllNVlkTzNaUXIxNDl1bmJ0Q3Z5LzdHdDVQeWRHakJqQjJiTm4rZkxMTDNuODhjY0pEQXdzMTNFeE1USEV4c1pTdTNadDB0TFNpSTJOWmZ6NDhjeWJONCsxYTllYTdmL2FhNi9SckZrems2QVdZSEVDUHlvcWlzVEVSTFB0VjY5ZUJZb0NhWmI2QUJySEs0cnhmSjZlbmtCUldiMDZkZXJ3L1BQUFd5MmZaZ3pPV0N1N0JxWC9qSm8xYTBiYnRtMlZRR09iTm0yVXNZc1hMeko3OW13Q0FnTG8xYXNYR28yR2wxOSttUjkvL0pHZ29DQ1RRTitKRXllVXZsRVZZZFNvVVdhQlJIOS9mNTU2NmltVGJjYm5wU2VlZU1Lc1hLU3hiNlExVzdkdVJhMVcwN2x6WjR2aktwV0s1Y3VYYytQR0RRQU9IejdNdVhQbmNIRnhJVFUxVlNraFhLdFdMUVlOR3NRenp6eURzN056dVlKRU9UazVaajAzamM5aHBZMEpJWVFRNHZjaGdTSWhoQkFWTGlzN2g3U01URkxUMGtuUHlDUXRQUk90aGY0RTk4TFp5UkZuSjBmczdleXdzN1BEd1Jqd1VmNWJGQnpTMlA2OVB0cU01WHpjM056SzNQZkdqUnNjUEhpUXRtM2JtalVCM3JadG04bksyK0thTm0wS0ZEVWhqb3VMbzI3ZHVzcHFhYU9iTjI5eTQ4WU5YRjFkYWR1MnJjbFlpeFl0U0U5UE42bDlYNWJTZWl4QlViK0k0blhxaHc0ZGFyVW53OVNwVTYyV3Fpa3VPenViYnQyNldSd0xEUTAxYWVZc2hCRGkvaGl6SzF4Y1hFaEtTbUxZc0dFVzkvdm1tMjlNWGxldFdwV1JJMGNxaXc2TTVhdTZkKytPaTRzTGNYRnhlSGw1S2VkNy9mWFhxVktsQ2xXcVZDRWpJNE9NaktKczN3WU5HdkRrazA5U3FWSWxrd1VIYjc3NXBsbXByZUlaUjFBMGFUNW16QmdHRHg3TW9rV0xxRisvUG9HQmdXWVpSV1dwVktrU1k4ZU9aZlBtelNhTEs4cnkzWGZmVWE5ZVBTcFhyb3hlcitmOTk5OW45T2pSekpneGc4OCsrOHppTWJhMnR1VjZSamh3NEFBSERoeXdPbjdreUpGeWZaYmVxMjNidG5IeTVFa2NIUjNKeXNvaUtpb0tmMzkvaysvTHFGR2o4UFQwVkRKdFNqTCtMaFF2T1ZpU01laFg4bWVrMSt0WnZIZ3g2OWV2cDBtVEpvd2NPVklaTzM3OE9OT21UVU9qMFJBZUhxNGMrOFliYi9ETEw3OHdaODRjZERvZEw3NzRJZ0FOR3pZc3N5ZFJabVltMDZkUHAzWHIxbGFETTBZMWE5WTAyN1ppeFFwV3IxNXRzczBZS0FvUER6ZnBxd1JZN0E5bUZCc2J5MisvL1VhTEZpMnMvaDZxMVdvKysrd3o5SG85bnA2ZXBLV2xFUmtaeWE1ZHU5QnF0WFRyMW8yT0hUc3FwUXpEdzhOSlRVMWw2dFNwWnMrYUpjMmFOY3ZxMk1PYThTYUVFRUw4bGYyOVp0T0VFRUpVS0wxZVQwWm1GbW5wbWFTbVo1Q2VtVWw2UnVaOWxZcXp0N1BEeWNtQlNrNU9PRGs1NHVKYzlGOG5SMGZwczFJSzQ2U090U0JKY1FrSkNmejczLy9teG8wYmpCczNEdmgvNWxCZ1lLQkpQNk5mZi8zVmJFS21hOWV1ekpzM2oyWExscG5Wd2YvNjY2OHhHQXowN2R2WFlpOENXMXRiNnRldlgrWTlYcnAwQ2ExV1M5MjZkVXVkY0N1NStycTBYZ3YxNnRVcjlacUZoWVVjUDM0Y3RWcHRVcC8vWHM0aGhCQ2liQWNQSGxSS21icTZ1aXFmUVdQR2pLRng0OFlBbkQ1OTJtcloxSTRkT3pKanhnd2lJaUpNdG0vWXNPR2U3dU5CZ3YvdTd1Nk1HREdDeno3N2pHdlhyaEVZR0tpVXFMdVhYanpObWpXaldiTm01ZDQvSmlhR1gzNzVoWEhqeGlrQm02Q2dJRDc0NEFOcTFxeEpXbHFhU1lZc0ZHWHU1dWZubS9XSTh2YjJOc253QlJnOWVyUkpqMFNqUTRjT01YUG1UTjU2NnkyNmRPbGlkZngrT1RzN2MvejRjUW9LQ3JDMXRTVTRPSmpodzRlVGw1Zkg3ZHUzQ1FnSVVMS0xySW1PamdaS2Z4WXdCb3FLOXd1NmZmczJzMmJOSWpvNm1xZWZmcHFKRXllaTBXakl6YzFsNWNxVnJGMjdGamMzTjJiTm1tVlMwczNCd1lGUFAvMlVrU05IOHVXWFgzTG8wQ0hHangrUGw1ZVhzcmdHNElzdnZpQTdPNXVKRXljcXZYenUzcjBMZ0orZm44bSs1UlVXRm1hV1VYVHAwaVhXcjE5UHo1NDl6VEtyRHg0OHlLRkRoeXllNjZlZmZnSW9zL3loVnF2bDZOR2pIRGh3Z0FzWExoQVNFa0tmUG4wSURRMVZudFgwZWowNU9UbjA3ZHVYYWRPbThjNDc3ekJwMGlTTHZUS051blhyUnExYXRjcDh6OFhmNTlhdFc4dTl2eEJDQ0NIdWpRU0toQkJDbEl0V3B5TTlJNVAwakN6UzBqTklUYzhnS3pzSGc4RlFydVBWYWpWT2pnNDQveS80NDFMSkdTZEhCeW81TytIczVJU05qWGxkZEZHNm4zLyttZlBueitQczdHdzF3Rkdjc2JsMWxTcFZsRzNHTWg2aG9hRU1IRGhRMmI1Z3dRS3pRRkhIamgzNS92dnYyYmR2SDYxYXRlS1paNTRCWU1lT0hSdzVjb1NhTldzcXEycExjbloyTnNrQWdxSkc1aVg3QmcwWU1JQ2JOMi95MFVjZm1XVXQzYS9YWDMrOTFQR3NyQ3k2ZCsrT282T2paQTBKSVVRRk14Z01TcCtaNzcvL25vQ0FBT3pzN1BEMDlGUktocm03dXl2LzVwZlZUMjdZc0dHODhZYjFubTk3OXV6aDIyKy9aZEdpUlZaTGxSVVBGdHlQVnExYUVSd2NqSmRYVVo4blk0RG1RVXVVR3N0NGxRemk2UFY2NXN5Wmc2K3ZMNjFidHpiSjdER1dTWnMrZlRyNzkrODNPK2V4WThmTVBnZVhMRm1pQkQ3cTE2L1A1TW1UcVZ1M3JzWHZsL0U5MmRyYVdoeHYwcVNKY3Z6OWFOV3FGYTFhdFRMYmZ1WEtGZDU2NnkxZWVlVVZoZzRkV3VvNW9xS2k4UFgxdFZoKzFzajR2R1A4MmYvMDAwOHNYTGlRd3NKQzNuampEZnIxNjZjRWM4NmRPOGZhdFd0cDFLZ1I0OGFOczVnWjQrdnJ5N3g1ODVneFl3WUZCUVc0dXJxYWpPZmw1YkYzNzE0YU5teW9uTGU0bUpnWXZ2LytlNHYzNnVmbngzUFBQV2R4ckhidDJyUnIxODVrbTZPakkrdlhyNmRaczJabXBlZHUzYnBsTVZDVWw1ZkhuajE3OFBYMUxmVVpjdkxreWNyeGFyV2Fldlhxa1phV3hxcFZxL2pYdi81RmJtNHV1Ym01SmtGS2xVcUZyYTB0NDhhTlkrellzU2FsL0lwcjJyUXBZV0ZoVnE5ZFVuNStQbjM2OUVHdFZoTVJFVUZZV05nOUJXZUZFRUlJVVRvSkZBa2hoRENUazV2M3Y2RFEvektGTWpMdnFZK1F2WjBkYnE2VmNITjF3ZDNORlE4M1Y1eWRIQzMrb1N6dXo1WXRXL2p5eXk4QjZOdTNyOW5raloyZEhYbDVlV2kxV21XUzU5S2xTd0FtRXluR2ZnT1ZLbFVxODVvYWpZYjMzMytmOFBCd1pzK2VqWitmSDNsNWVjeWZQeDliVzF1TEpVK3NPWGp3SUo5KytpbXZ2LzQ2cjc3NnF0WDlkRG9kSDN6d0FjSEJ3ZlRwMHdjbko2ZHluVjhJSWNURDRkYXRXMXk3ZG8yNHVEaTZkKzlPVkZRVTlldlhOOGthalkyTlZUNnJZbU5qU3oyZmg0Y0hIaDRlSER0MmpBa1RKakIvL255Q2dvS1VjZU9FL2UzYnR5MEdoT3p0N1duWXNPRUR2eTlqa0FqTWd4RGxGUkVSd2JadDIzQnljc0xPem83VHAwOERXQXg0Wkdkbk0zRGdRS3ZadG0rKytTWXZ2ZlNTeWJZUFB2aUErdlhybS9VV0xMNWd4TXZMNjU0bTYwdDYwT090TVM1dUtSbUFLZW4wNmRQRXg4ZlRzMmZQVXZjejluUTBQaTgxYjk2Y1pzMmE4Y0lMTDlDOGVYT1RaOVNRa0JEbXpKbEQvZnIxbGUzR2pDZWoyTmhZTGx5NHdPZWZmMDUrZnI3WnoyWDc5dTNrNWVWWnpSb3o5cHV5cEZHalJsWURSVEV4TVd6WnNzVmttekZMTHlvcXlxem5sN1VlUlh2MzdpVW5KNGRldlhxWmxHQXM2ZFZYWDBXbFV1SGw1WVZhcmNiYjJ4c25KeWVjbkp6SXlNaGc0Y0tGOU92WGo3WnQyK0xvNklpRGd3Tk9UazdvZERxbVRadkcwcVZMYWQ2OE9TNHVMbGF2VVY3Mjl2YjQrUGdRRXhQRGpCa3o2TjI3TjRNR0RYcmc4d29oaEJDaWlBU0toQkJDa0p1WHo1M2tGQkx2cEhBbjVTNTUrZHF5RC9vZkp5ZEgzRjBxNGVIdWhwdXJDMjZ1TGpnNnlPcStpbUtzTzI5MDd0dzVsaTlmenBrelp3Qm8zYnExeGNtUldyVnFFUk1UdzN2dnZVZjE2dFhKeWNuaCtQSGphRFFhazFJbnhrYmg1ZWxmQUVXVEo3MTY5ZUtISDM1ZzNMaHg2UFY2dEZvdG8wZVBMbmY1a0I5Ly9KRWxTNVlBUlEyb0RRYUQxU0RpaFFzWHVIYnRHdWZPbldQbnpwME1HalNJRGgwNlNOQlJDQ0VlQVpjdlgrYmF0V3M0T0Rnd2J0dzQ3TzN0MmJCaGcxbjJhY2wrUkJWaDZ0U3BGcmY3K3ZxYTlYaDVVT25wNllCcG9DZy9QNThkTzNZQWtKaVlhUEU0SnljbjVmTWNpaFprZE8zYTFTeTRvRmFyK2VDREQ1VHlmSmJVcUZHREdqVnFtR3hUcVZTNHVMaVVXdjdyOTJZcDgveVpaNTVoOCtiTnBXYURHSjlQaXBkOEswbXYxN044K1hJMEdnMHZ2L3h5cWZkaC9Ca1lNOVo4ZlgyWk5tMGFiNy85Tml0WHJtVGh3b1VBeko0OUd6YzNONFlNR2FJY08yZk9ISzVmdjg2Y09YT1ViV3ZXck9IQWdRUFVxVk9IT25YcW1Gd3JPenViVmF0V0tmdUZob2FhOVUvcTBhTUhnd2NQTHZXZUxUbDY5Q2duVDU0MDIrN2c0R0N4MTZTMUhrVmJ0MjVGclZiVHFWT25VcThYRkJURWhBa1QyTFJwRTZ0V3JhSm56NTcwNnRVTFFNazg5L0h4b1hyMTZ1emF0WXVWSzFmU3BVc1hPblhxeE9USms4bkl5S2lRSUZGeHhtQ1lwUjVPUWdnaGhMaC9FaWdTUW9pL0lhMU9SMUx5WFpLU1UwaTZjNWVjLzYyRUxZMUtwY0tsa2pNZWJxNjR1N2tvUVNHTnJYeVUvRjUyN05qQjJiTm5nYUtBU2ExYXRUaDU4aVJuenB4QnJWYlRxMWN2Qmd3WVlERm9NbUxFQ0diT25FbHNiS3l5WXRYUHo0L2h3NGViL01GKzllcFZvUFNKbUpJR0RSckUwYU5IbFdPRGdvTE15cUJZa3BlWHg4S0ZDOW0rZlRzMk5qYU1HREhDWXIrRDRvS0RnMW0rZkRsTGxpeGgxNjVkeko0OW15MWJ0akJxMUtoN3Ftc3ZoQkRpajFlN2RtMjZkT2xDMTY1ZDhmZjNaOFNJRVRnN095czlVVlFxRldxMW1va1RKeElTRW1KeXJJT0RnL0w1ZFQrTEEzNzQ0UWVjblozTnRsczcxNG9WSzh3Q1NDVjcvbGhTV0ZqSXlaTW5VYWxVU29reVkxK2E2T2hvYXRldXpkeTVjOG5QejZkTGx5NG0yUnRQUHZra0d6ZHVWRjQ3T2pwYXplNG9MVWowc0hKMWRTVTJOaGFkVG1lU2NhTldxNjJXQllTaTdKMTkrL2FoVnF0NS9QSEhyZTYzYnQwNnpwOC96NXR2dm9tM3Q3ZlYvYlJhTFFjUEhzVGUzaDQvUHo5bCs5bXpaN2wwNlpKSlVBaFFncG5Hbitmamp6L090bTNiT0hMa0NLR2hvUUFNSFRxVUkwZU9NSHYyYkw3NjZpc2xvMXF2MXpOanhnd3lNek9aUG4wNlM1WXM0WjEzM21IUW9FRmxCbVZLNCtqb3lQRGh3d2tPRGlZZ0lJQURCdzV3K3ZScFJvNGNhWkxOSFIwZFRXUmtKRTJiTnFWUm8wWmN2WHFWbUpnWXN3eStpeGN2MHFKRkM1UE11SkowT2gwUkVSR3NYcjJhMjdkdjgvampqNXNFTVkwOXhvelg5L1B6dzgvUGoyWExsckZpeFFxZWZmWlp1bmZ2am9lSGg4bDVqZG5oYVdscDkvVzlNQWJLbm5qaWlmczZYZ2doaEJDV3lleWVFRUw4RFJRVUZuSW4rUzVKeVhlNWszS1hqTXlzVXZlM3RiRlJBa0dlN3E2NHVicmdVc201MU5JVW9tSkZSVVh4eFJkZm9GYXJzYk96WTlHaVJRUUVCTkNuVHg4eU1qTG8xS2xUcVlHU09uWHFzSFRwVW5RNm5WSXVwV1JabEx5OFBLS2pvMUdyMWVWZWxabVFrTUNjT1hPNGV2VXFhclVhZzhGQVRFd01RNFlNNGMwMzM2UlZxMVlXZjA4dVhMakFqQmt6aUkrUHg5M2RuWTgrK3NoaTZaOWNDMEZMZDNkM3hvMGJSL3YyN1prN2R5NFhMbHpnN2JmZjV1V1hYK2FOTjk1NDRGNFRRZ2doZmovdnYvOCtnTEo0WWVEQWdVb0FwMnJWcWtyV0RjRGR1M2RaczJZTnpzN08yTm5aY2VyVUthQ292Sm5CWUNBcUtrclo5L0xseTBEUlpQL2R1M2VWN2NZc2g1TW5UNWI1K1dDYzlJZWlvRmJKejlXZE8zZWF2TDU0OFNJYk4yN0UzdDRlVzF0YkNnc0xpWTZPNXRxMWF6UnAwa1M1M3B3NWM0aU9qbWJ3NE1IMDZOR0RUejc1aFBuejU3Tnk1VW9hTldxRXQ3ZTNjZzYxV28ydHJTMDJOallZREFhMFdpMDZuWTc4L0h5MFdpMzUrZmtNR2pUSWJMSzl1R0hEaHBHUWtHQzJYYWZUY2Zqd1liT1NkQUR2dmZlZTFkNHhGU1VrSklSdDI3WXhaTWdRNnRXclY2N3l0RnF0bHQ5Kys0M0V4RVRhdEdsak5lUDUyTEZqTEYyNmxNYU5HOU9uVHgrVHNYWHIxbkh3NEVIYzNOeHdkbmJtL1BuenhNZkg4OXh6ejVrOG95eGJ0b3hLbFNxWkxGcnAwNmNQTzNmdTVMdnZ2bE4rZHp0MjdNaDMzMzNIc21YTGVQTEpKNVdnWU4rK2ZWbTJiQm5yMTYvbmxWZGVvYUNnZ0huejVuSGt5QkZlZi8xMVFrTkRDUWdJWU5hc1djeWZQNTlseTVaUnUzWnRvQ2hEZlBYcTFjcjlHSHQ1RlJZV1VsaFlpRTZubzJiTm1uVHMyQkVvNmhFVkZCVEV2bjM3bURCaEF1bnA2Zmo0K0hEcDBpV1RZRnA4ZkR5SER4OW13NFlOMk5yYUVod2NUR2hvS0ltSmlVcFcwOWF0V3dGNDRZVVhyUDRjNHVQakdUTm1EQ2twS1ZTclZvMS8vT01mdEdyVmlrMmJObkhvMENIczdlMDVjZUlFOFA5U2hnMGJObVQyN05sSy82V0lpQWdpSWlJWU9YS2t5YlVDQXdQUmFEUXNXN2FNQ3hjdVdDMm5hRWxpWWlKSGpoeWhUcDA2VksxYXRkekhDU0dFRUtKc0VpZ1NRb2kvSUwxZVQwcHFtbEpLTGkwOTAyTHBEeU1iR3pYZW5oNzRlbnZoNisySm0ydkZsb2dROXlZNk9wcVBQLzRZdlY3UHFGR2pjSFoyWnZyMDZZd2FOWXBYWG5tRjd0MjdsL3VQWTQxR1kvVVA4S2lvS0xSYUxVMmJOalVyLzVLUmtRSDh2NGwxUmtZR1AvendBK3ZYcjBlbjAxR3RXalhDdzhQUjZYVE1uajJiK1BoNFB2bmtFLzc5NzMvVHFWTW5XcmR1clV4SXJGKy9uc1dMRjZQWDYyblNwQWtmZnZnaG5wNmVwS2VubzlWcWNYVjFSYTFXczMvL2ZxV1J0NlV5SlUyYU5HSHg0c1g4KzkvL1p1UEdqZno0NDQ5a1pHUXdkdXpZOG4xamhSQkMvR25VYWpVdFdyUW90UytkaTR1TDB0c0ZpajdEMnJScFExQlFFSHE5bnNtVEo1c2RzM1RwVW92bit2VFRUOHU4cHcwYk5paGZoNFdGMGJ0M2I1UHh5TWhJazlmT3pzN3MyclhMWkp0YXJhWlpzMmFNSGoxYTJkYXlaVXRjWEZ5VTl6cHAwaVNPSERuQzd0MjdpWTJONWNTSkUrVG41MU5RVUZEcTh4a1VCYkJLQ3hJQmRPL2VYZWs1V0Y1L1JGYnUwS0ZEVWF2VkhEOSszQ1RJVnhxMVdvMm5weWV2dnZvcXI3Lyt1dFg5TGwrK1RGQlFFRk9tVERGYm9PTGg0Y0g1OCtmUjYvVkFVWkFsTkRTVXQ5OStXOWtuTWpLUzgrZlBNMmpRSUpQTXM2cFZxL0wwMDAremMrZE9CZzRjcUR5ajlPelprNlZMbDNMNThtV2wxTnpMTDcvTXRtM2JPSHIwS0srODhncWZmLzQ1dTNmdnBtUEhqdlRyMXc4b0tuSDMyV2VmOGNzdnY3QnYzejR1WGJxRWs1TVQwZEhSUkVkSGwvcTlHRHQyTEptWm1TeGF0SWlqUjQrU25wNk9qWTBOb2FHaFBQLzg4elJ2M3R6c3ZYZnMySkdPSFRzU0Z4Zkg0Y09IT1hqd0lJc1hMMmJ4NHNVRUJnWXlhOVlzOXV6Wmc1K2ZuOVgrU1FEVnFsV2plZlBtTkdqUWdIYnQyaW5YdVgzN05oczJiTUJnTU9EbzZFaTNidDNNRnY0WWZ5N1hybDFqNjlhdHRHL2YzbVRjMDlPVER6LzhrRysrK1liZHUzZWJsVmt1alpPVEU2R2hvYno3N3J2bFBrWUlJWVFRNWFNcXlFNHQvY2xVQ0NIRVE4OWdNSkNhbHNHZGxLS3NvWlRVVlBSNjYvKzhxMVFxUE4zZDhQSDJ4TS9IQ3c4M1Y4a1dxa0I3bzQ2WHF4U2JOYU5HalNJNk9wcFhYbm1Gb1VPSEF2RHp6eit6Y09GQzh2UHpnYUkvbEwyOHZKVFZ5TWJ5UFdxMUdyMWVUMkZoSVFVRkJSUVVGQ2lyVTQydmZYMTlXYmh3SVlNSEQrYm16WnVNR1RPR2poMDdNbnIwYU96czdDZ3NMT1RzMmJPb1ZDcm16cDFMUkVTRXljUmRseTVkR0Rac21MSnlXcWZUc1dYTEZ0YXNXV05TUnFSUG56NE1HRENBczJmUE1tSENCUHIwNlVQdjNyMlYzN1g5Ky9jemZmcDBzL2RmcTFZdHZ2NzY2MUsvUjJmT25HSGh3b1ZNbno1ZEtRMWp0R0RCQWpadjNzeW9VYU9VOGthbHljcktvbnYzN2pnN081dVVBS3BJdTNmdjVya1dJV1h2V0VHeXNySlordTMzQk5Tc3dZdlBkL2pEcml1RStHczVkZTRTSWMyYlY4aTVkRG9kaFlXRjVjNEMxZXYxcUZTcTM3MG5uVTZuSXlrcENUYzNOeXBWcWxUbS9zYXNIMlBtajZ1cks3WWx5dkFhREFiMGVuMjVNbWowZXIyUy9XdjhMTGV4c2NIR3hzYnFzOW4wNmRPNWNlTUdpeGN2THQrYmZBQ1JrWkZNbXphTmQ5NTV4MkptMHNQTStOeGpaMmRuOXIyTWk0dGo2OWF0REJreXhPeDM4dnIxNjlqWTJKajBGVEptZDVWY3lKS1VsSVNQanc4cWxZckxseTl6K1BEaFVnTmN4UlVXRnFMWDY5SHI5VXBHVWZIQW9ZT0RBMnExbXZIangxT3BVaVhDd3NJSURRMjFXRkt4TkltSmlSdzRjSUNzckN4OGZYMlpNMmNPL2Z2M3AyL2Z2dmQwbnVKSzZ5LzVzRHQrN0JoTjZ0Y3BlMGNoaEJEaWIwWXlpb1FRNGhGbE1CaTRrNUxLalZ1M3VaMXdCNjJWWnJWR2JxNHUrSGg1NE9mampiZW5CelkyRWhoNldMMzAwa3ZZMnRxYU5EbnUzTGt6VFpzMlpmdjI3UncrZkppRWhBUnUzTGh4WCtmdjFxMGJXcTBXZDNkM0Nnb0thTnUyTFNxVml2ejhmR1YxcTR1TEMyKzg4UWFWSzFkbXo1NDk1T2ZuMDdKbFMvcjI3V3UyQ2xtajBkQ2pSdys2ZHUzSzd0MjcrZm5ubjBsS1NsSldVamRzMkpEdnZ2c09WMWRYaytOSzlrVnljSERnOGNjZlo4U0lFV1craDBhTkdyRjQ4ZUpIZHBKQ0NDRWVCUVVGT2pJek15dWtHWDFwR2E2Vy9GRUxXRFFhalVsQW9Dd3FsUXA3ZTN1elROeVMrNVFuU0FSRjc3T3M4NVUwY2VMRWN1LzdvSjU5OWxtekxLcEhoYTJ0clZrUXp5Z2dJTURxODRhL3Y3L1pOanM3T3lYTHVyamlpMVZxMTY2dGxKWXJEMk5Bc0N3elo4NHM5emt0OGZQem8yZlBuc3JyOGl5aUtjdWordnlWa1pGQlFVSHBmek1KSVlRUWYxZVNVU1NFRUk4UWc4RkE4dDFVYnR4SzROYnRwRktEUTg1T1R2aDRGd1dHZkx3OHNMdUh5Um54WUI0MG84aGdNSkNWbFZYbXhGeGVYcDZ5UXR1WVJXUmNnVzFjaVd4Y21WejhhMXRiVzFRcUZWcXRscXRYcjFLM2JsM2xuTWJ6RkovTU8zWHFGRjVlWGhZblRrcTd0L0t1R2pldW9LMm9TVUZqQnBVeDIrcGhJQmxGUW9oSFVjeWxxM2o2K0VvdkVDSEVYMEo4ZkR5cEtYY0lxdjNZbjMwclFnZ2h4RU5ITW9xRUVPSVJjQ2ZsTGpkdUpYQTc0UTc1V3EzRmZSenM3ZkR4S2lvbDUrUHRoYU5EK1ZlbWlvZUxTcVVxMStwdEJ3ZUhjZ2RqTExHenN6TUowbU91cEFBQUlBQkpSRUZVRWdGS1FLbTRKazJhM1BPNTcrVytLcnEwVUhsWDZBb2hoQ2lkcjdjSGljbkpFaWdTUXZ3bDNFMUpwckpYNlQyL2hCQkNpTDhyQ1JRSkljUkRLdmx1S2pmaUU3aWRtRVJldnVYZ2tLT0RQZFdxK0ZHamFoVTgzRjB0N2lPRUVFSUljVCs4UE54SXZwdkc5ZXZYN3ltclZBZ2hIamJYcmw3RlZxM0MwOFB0ejc0VklZUVE0cUVrZ1NJaGhIaUlwS1NtY1NNK2dWc0ppVmFEUXc3MmRsU3Q3SWQvdFNyeWg0NFFRZ2doZmxmMWF0WGsvS1ZyWE1keTd4WWhoSGpZWGJ0MmpjeU1kSUpxMS95emIwVUlJWVI0YUVtZ1NBZ2gvbVQvWmUvT0E2SXU4eitBdjJkZ3VJZGpRT1RHQTBHOFVWRlN2TkxOdEhSYlhZKzFXdHRLdDNKTGY5cWFtdXVSV25ubW1YZGtXcUdrYU42NldrcmlCZUtCZ1JJZ21CY0lETWZNd0p5L1A5ajU1ampEb2FLRCtINzlrL044bisvei9YeG5KSmw1ei9NOGhVWEZsWHNPM2I0RFZYbUZ4VDcyZGhMNCtUUkdvTDhQdkdSY0xvR0lpSWllbkZZdGduRTFLeGVYTGhWREpwTkJLcFhDMVpVem1ZbW8vaW9wS1VGcGFTa0tDdTVDWWlObVNFUkVSRlFEQmtWRVJGYWcwV3FSYy8wbU1xOWRoMEtwdE5qSDNzNE92ajZORU9oWEdRN1Y1UjR1UkVSRVJBOGl0RmtRQ29ya3lDL0l4L1hjSEVna0VoVEppNjFkRmhHUkdROTNOMmcwR2tpZG5lRHJLWVBNZzhFMkVSRlJUUmdVRVJFOVFTV2xaY2pJenNIdk4yOURwOU9iSGJlVFNQNFhEdm1pa1NmRElTSWlJcW8vUEQzYzRlbmhidTB5aUlpSWlJaW9qakVvSWlKNnpQUjZQVzdjemtQbXRWd1VGcGwvODFaaWF3cy9IMjhFK1BuQTIwdkdjSWlJaUlpSWlJaUlpSWllR0FaRlJFU1BpYXE4QXBuWGNwRnovU1lxMUdxejQrNXVValJ2RW9SQVB4K0l4V0lyVkVoRVJFUkVSRVJFUkVUUE9nWkZSRVIxTE85dUlUS3Y1ZUoyM2wwWURBYVRZMkt4Q0FHK1BtalJMQmh1cmxJclZVaEVSRVJFUkVSRVJFUlVpVUVSRVZFZDBHaTF5UDM5SmpLdlhVZVpRbWwyM01uUkFjMkNBOUVreUI5MkVva1ZLaVFpSWlJaUlpSWlJaUl5eDZDSWlPZ1JsSllwa0pHZGcrczNia0duMDVzZDkvYVNvWG1USVBoNGUzSHZJU0lpSWlJaUlpSWlJcXAzR0JRUkVUMGd2VjZQRzdmemtIWHRPZ3FLNUdiSEpiYTJDQXJ3UTR1bVFYQnljclJDaFVSRVJFUkVSRVJFUkVTMXc2Q0lpS2lXREFZRGNuKy9oYlNNVENoVjVXYkhYYVV1Q0drU2hFQi9YOWpZaUsxUUlkVVg3bTV1MWk2QjZobituU0FpSWlJaUlpS2krb3BCRVJGUkxkeTRuWWZMNlJsbSt3K0pSQ0w0KzNpamVkTWdlSHE0VzZrNnFtKzBXZzFLUzBzaGxVcXRYUXJWQXlVbEpkQnFOZFl1ZzRpSWlJaUlpSWpJSWdaRlJFVFZ5THRiaU5UMERNaUxTMHphUlNJUmdnSjgwU28wQkk0TzlsYXFqdW9yRnljbkJrVWtLQzB0aFl1ems3WExJQ0lpSWlJaUlpS3lpRUVSRVpFRnhTV2xPSithYnJZSGtVZ2tRcUMvTDFxRk5vZVRvNE9WcXFQNnp0dkxBM2Z1M29XZm41KzFTNkY2b0xEZ0xudzhQYXhkQmhFUkVSRVJFUkdSUlF5S2lJanVVYVpRNGxMYVZkeTZrMjkyTE5EUEI2M0Ntc1BaaVRNRHFIcWVIbTY0V3loSGJtNHVnb0tDckYwT1dWSE90V3V3RllzZzgrQWVSVVJFUkVSRVJFUlVQekVvSWlJQ29GU1Y0OWNydnlIM3hpMnpZd0cramRFcUxJUkxSOUVEQ1dzZWpGOHpjcEFMTUN4NlJ1WGs1S0MwcEJqaEljSFdMb1dJaUlpSWlJaUlxRW9NaW9qb21WYWhWaVB0YWhhdVhiOEJ2VjV2Y3N5dmNTTzBidGtDVWhkbksxVkhUN3RXTFlKeE5Tc1hseTRWUXlhVFFTcVZ3dFhWMWRwbDBXTlVVbEtDMHRKU0ZCVGNoY1JHekpDSWlJaUlpSWlJaU9vOUJrVkU5RXpTYUxXNDhsczJNcS9sUXFjekRZaDhHemRDNjdBUXVFcGRyRlFkTlNTaHpZSlFVQ1JIZmtFK3J1Zm1RQ0tSb0VoZWJPMnk2REh3Y0hlRFJxT0IxTmtKdnA0eXlEd1lDaElSRVJFUkVSRlIvY2VnaUlpZU9kZHlieUExUFFOcWpjYWt2WEVqVDdScDJRSnVybElyVlVZTmxhZUhPenc5M0sxZEJoRVJFUkVSRVJFUmtSa0dSVVQwekNpU2x5RDU0bVdVbEphWnRIdDd5ZENtWlF1NHUvSGIvMFJFUkVSRVJFUkVSUFJzWVZCRVJBMWVoVnFOUzc5ZVJlNk5XeWJ0SHU2dWFOK3FKV1FlYmxhcWpJaUlpSWlJaUlpSWlNaTZHQlFSVVlObE1CandXM1l1MHE1bVFxdlRDZTMyZGhLMERROUZVSUNmRmFzaklpSWlJaUlpSWlJaXNqNEdSVVRVSU9VWEZPTGN4VFFvbEVxaFRTUVNvVmx3QUZxM2JBRmJHeHNyVmtkRVJFUkVSRVJFUkVSVVB6QW9JcUlHUmFrcXg0WEw2YmgxSjkrazNVdm1nVTd0VzhIWnljbEtsUkVSRVJFUkVSRVJFUkhWUHd5S2lLaEJNQzR6ZC9sS0J2UjZnOUR1NU9pQXRxM0M0Ty9qYmNYcWlJaUlpSWlJaUlpSWlPb25Ca1ZFOU5RclV5aHhKdVVTNU1VbFFwdFlMRUtMWmszUU1xUVpiR3pFVnF5T2lJaUlpSWlJaUlpSXFQNWlVRVJFVHkyRHdZQ01yQno4ZWpVVGVyMWVhUGR3ZDBYWGlIWndjbkswWW5WRVJFUkVSRVJFUkVSRTlSK0RJaUo2S3BXV0tYRDJmS3JKTENKYkd4dTBDVytCWnNHQlZxeU1pSWlJaUlpSWlJaUk2T25Cb0lpSW5pb0dnd0ZYZnN0RyttL1pKck9JdkdRZWlJeG9DMGNIZXl0V1IwUkVSRVJFUkVSRVJQUjBZVkJFUkU4TnBWS0ZrOGtYVUZ4U0tyUkpiRzNScmxVWWdnUDlyRmdaRVJFUkVSRVJFUkVSMGRPSlFSRVJQUlZ5cnQvRWhjdnAwT3AwUXB1M2x3eWRPN1NGZzcyZEZTc2pJaUlpSWlJaUlpSWllbm94S0NLaWVrMmoxU0w1L0dYY3ZKTW50TmxKSkdqWE9neEIvcjVXckl5SWlJaUlpSWlJaUlqbzZjZWdpSWpxclNKNUNVNGxuNGVxdkVKbzg1SjVvRXZIZHB4RlJFUkVSRVJFUkVSRVJGUUhHQlFSVWIxak1Canc2OVZNWE0yOEJvUEJBQUFRaVVSb0hSYUMwT1pOckZ3ZEVSRVJVY056dDFDTy9BSTV5cFJLU0NRU0ZNbUxyVjBTRVQxalBOemRvTkZvNE9Ma0JHOHZEM2g2dUZtN0pDSWlvbWNHZ3lJaXFsZFU1UlU0bVpRQ2VYR3AwT2JrNklDb1R1M2g3dVpxeGNxSWlJaUlHcVlybVRrd2lHd2dhK1NOWUtrVVVxblUyaVVSMFRPcXRMUVVwYVdsdUZOUWdMdEZ4UWhyRm1UdGtvaUlpSjRKRElxSXFONjRlU2NQU1NtcDBPcDBRcHUvanpjNmRXZ0RXeHNiSzFaR1JFUkUxREJkenJnR0Q1a01nWUg4TUphSXJFLzZ2N0Rhejg4UHViazUrUFczSExRS0NiWjJXVVJFUkEwZWd5SWlzanFEd1lEenFlbkl6djFkYUxPeEVhTkQ2M0FFQi9wWnNUSWlJaUtpaHV0S1pnNDhaSjRJREF5MGRpbEVSR2FDZ29LUkN4R3VadVVpbERPTGlJaUlIaXV4dFFzZ29tZGJoVnFObnhQUG1JUkVybElYOU92NUhFTWlJaUlpb3Nma2JxRWNCcEVOUXlJaXF0ZUNnb0tnTTRoUVVDUzNkaWxFUkVRTkdtY1VFWkhWRkplVTRzU1pjeWl2VUF0dHpZSUQwYTVWS01SaTV0aEVSRVJFajB0K29Sd3lMMjlybDBGRVZDTVBtUXg1QlhmaDZlRnU3VktJaUlnYUxBWkZSR1FWdjkrNmc2VHpxZERyOVFBcWw1cnIyckU5Zkx5OXJGd1pFUkVSVWNOWHBsQWl1S25VMm1VUUVkVklLcFhpZW02dXRjc2dJaUpxMEJnVUVkRVRaVEFZY09IeUZXVGxYQmZhbkJ3ZDBMMUxSMGhkbksxWUdSRVJFZEd6dzlaV0FxbVVRUkVSMVgrdXJxNnd0ZVhIVjBSRVJJOFQvNlVsb2lkR3JkSGc1Tm56SnV0TGUzcTRvMXVYQ0VqNGl6OFJFUkhSRXlNdkxyWjJDVVJFdGNiL1p4RVJFVDFlL0dTV2lKNklNb1VTdjV4T2hsSlZMclExQ3c1RSs5WmhFSWxFVnF5TWlJaUlpSWlJaUlpSTZObkZvSWlJSHJzaWVRbCtPWjBNalZZTEFCQ0x4ZWpjb1EwQ2ZCdGJ1VElpSWlJaUlpSWlJaUtpWnh1RElpSjZyRzdleWNPWmM1ZWcxK3NCQUE3MmR1Z1dHUUYzTjFjclYwWkVSRVJFUkVSRVJFUkVZbXNYUUVRTjE5WE1hemlWZEVFSWlkemRYTkczNTNNTWlZaUlpSWdhT0lWQ2daeWNuRG9aS3k4dkQydlhya1ZpWXVJajE1U2RuUTJsVW1ueHVGd3VSMkZoNFNOZEF3QlNVbEt3ZWZObUdBeUdSeDdyZm1scGFVaE5UWDNnODg2Y09WUGx2VjIrZkJrblRweDQxTkllaVY2dng4YU5HNUdVbEZSdHY4T0hEeU0rUGg0S2hlSUpWVmF6OHZKeWZQLzk5N2g2OWVvampYUG8wS0U2K2Z0WGxicXFFd0J1Mzc2TkJRc1dJQ01qdzZUOTRNR0RXTFpzMlNPUFQwUkVSRThlWnhRUlVaMHpHQXhJdm5BWnVUZHVDVzIralJ1aGE4ZDJFSXVaVHhNUkVSRTFaQlVWRlhqcnJiZGdZMk9EOWV2WHc4bko2WkhHeTgvUHh3OC8vQUNEd1lCdTNibzk5RGpKeWNtWU0yY09aczJhaGU3ZHU1c2RuekZqQm9xS2lyQjU4MmFVbDVlam9LQUEvdjcrRDN5ZFU2ZE9ZZCsrZlhqOTlkZHIxVitqMFdEdTNMa1lOR2dRT25mdWpPdlhyK1BHalJzbWZjTER3K0htNW9adnYvMFdLcFVLaXhjdk5odm45T25UNk5LbGk5bituM0s1SE5PblQ4Znc0Y1B4OXR0dm01MjNaY3NXWExseUJSRVJFWS84V2oyc3ZMdzh4TWJHb3FLaUFwMDdkN2JZUjZQUllNT0dEZERyOVJnd1lFQ1ZZMTI5ZWhYbnpwMnJrN3JhdEdtRE5tM2FWTnNuSVNFQlgzMzFGVVFpRVVKRFF4L3FPcGN1WGNMQ2hRdlJvMGNQekpneDQ2SEdxRWxkMUdsVVVsS0N3NGNQbzN2MzdtalJvb1hRbnBhV2h1UEhqMlA4K1BGQ1cxRlJFVFp0Mm9RLy8vblBhTnEwNlNOZGw0aUlpQjRmQmtWRVZLZDBPajFPSnFVZzcrNGYzNFlMQ3ZCRjUvYlZ2OEVpSWlJaW9vYkIzdDRlQXdZTXdKWXRXeEFURTROeDQ4WTkwbmc2blE0QUlKRkk2cUs4S21tMVdpRmtXYmh3SWM2Y09ZTkpreWFoZCsvZUR6Uk9TVWtKcEZKcHJmdXJWQ3JjdVhNSEgzLzhNZDU1NXgzSTVYSjg5OTEzSm4zbXo1K1BqaDA3VmpuR2p6LytpQlVyVm1EY3VIRjQ1WlZYVEk0bEpTWEJZRENnYTlldXlNek1ORHUzVjY5ZVNFcEt3cFl0VzlDM2IxK3o0Mkt4R0UyYk5zWHZ2LytPc1dQSDF2cStxdlA1NTUralhidDJ3bU5qTUJZVUZGVGxPWWNQSDBaaFlTSCs5YTkvd2NIQm9jcCtWNjVjUVd4c3JGbTdWcXRGUlVVRkhCd2NZR05qQTZCeUpwTktwWUs5dlQxc2JjMC9IaGs1Y21TTlFkSEJnd2NoRm92eHdnc3ZWTnV2T2x1MmJJRkVJc0dZTVdNQVZNNSsyN1JwVTYzUDc5U3BFN3AyN2ZyWTZyeDY5U29tVDU2TW1UTm5JaUlpUW1ndktTbEJmbjQrQVBPZlQ3VmFqUjkvL0JGYnRteUJTcVdDbTVzYmd5SWlJcUo2akVFUkVkV1o4Z28xZmptZGpKTFNNcUd0ZFZnSXdrTDRob0NJaUlqb1dUSml4QWpzMjdjUGFXbHAwR3ExRmorRXJ5MnRWZ3NBRHpXR1hxK3Y5WXgyclZZcjlCMDllalN1WHIyS2VmUG1JU3NyQy8vNHh6OGdFb2xRV0ZpSVBYdjJWRHZPcFV1WG9GYXI4YzAzMzFUYkx6QXdFSDM2OUlHcnF5c1dMMTZNYWRPbTRjc3Z2OFM3Nzc2THJWdTNBZ0IrLy8xM1RKbzBxZHB4TWpJeXNHYk5HclJyMXc2REJnMHlPNTZZbUlpQWdBQ0lSQ0s4ODg0N1ZZNFRGeGVIdUxnNHMzWm5aMmZzM0xrVGpvNk9aak82VWxOVFVWaFlpSjQ5ZTFvY016MDlIWGZ1M0VGMGRMUVF6Z0NBbTV1YlNUOWpVTlNrU1JPTDQraDBPbnovL2ZmdzhmSEJTeSs5QkFESXpNekVtalZyTUdYS0ZIaDZlZ3A5QncwYVpQRjVPSEhpQkdiTm1vWEZpeGNMTTJweWMzUHgxbHR2WWNLRUNlalhyNS9GYXh2UC9menp6eTBlS3k4dkIxRDVkNmEyeG93Wmc4R0RCd09vWEtydzNMbHpHRGx5Skh4OWZRRUFTcVVTOGZIeHRSN1AwZEVSWGJ0MmZXeDE2blE2S0JRSzRXZlJhTW1TSmNLZlc3ZHVqU1pObXNCZ01HRFhybDM0L3Z2dlVWQlFnTjY5ZStPTk45NkF0N2QzcmE5TFJFUkVUeDZESWlLcUUwcFZPWTZmUEF1bHF2SU5pRWdrUXVjT2JSRG81MlBseW9pSWlJaW9ydTNjdWRQaTdKUjdCUWNIdzl2YnU5bzlTeUlpSXZEODg4OVhPODdEQmtVWEwxN0VaNTk5aHJsejU2SjU4K1kxOXRmcGRNSTFnb0tDc0dMRkNzeVlNUU1wS1NrWU5Xb1VIQndjVUZ4Y2JERk1NZExyOVZDcjFRQ0EyTmhZazNEa2ZsRlJVZWpUcHcrQXlqQm0vdno1MkxwMUt3WU5HaVRNemlndUxxNjI1dExTVW56eXlTZnc4UERBZi83ekg3UHJsWmFXNHRTcFUzampqVGNRRmhhR3paczMxL2c4M004WW5ubDZlbUw2OU9rbXg2WlBuNDV6NTg2WnRSc3RXTEFBaHc4ZnhxUkprK0RpNG1KMi9OZGZmNFZlcjhmbHk1Y0JBR1ZsWmNJZVRBNE9EZ2dKQ1FFQTdObXpCN2R2MzhiMDZkT0YxOGpaMlJtcHFhbllzR0VEUHZyb0k1Tnh0Vm90TkJxTlNadnhkYW1vcUlCS3BSTCtERlF1YTJkc003SzF0UlZlQng4Zkg0dkwzUjA2ZEFoaXNSaURCdzgyVy9Ldk9zWkFUSy9YWSszYXRaREpaUGpiMy80R29ETFE4Zkx5d284Ly9taHlUbloyTnNhUEg0OUJnd1lKTTQvdXJmVngxbG1Wc1dQSG9uMzc5Z0FxdzZydDI3ZWpyS3dNYTlhc1FkKytmVEY4K0hCaGx0aVJJMGV3ZGV0V3pKMDdsNkVSRVJGUlBjU2dpSWdlbVZLcHdzK0paMUJlVWZubVN5d1dvVnRrUjNoN3lheGNHUkVSRVJFOURoY3ZYc1RaczJlclBLN1Q2YURSYUNDUlNLb05TNXlkbllXZ2FNaVFJV1lmN2h2SEFpcVg1N0swcE5pOUFnSUNzSHIxYWdDQXY3OC9pb3VMRVJNVGc3bHo1OVo0VDFxdEZvNk9qc0pqZDNkM0xGcTBDR3ExV2xqcXJHblRwdGk5ZTNlVlk2eGJ0dzV4Y1hHUVNxVUlEZzdHZ2dVTGFyMWtub09Ed3dQTjl0Qm9OSmd4WXdia2NqbSsrT0lMdUx1N20vWDU2YWVmb05GbzBMdDNiMGdrRXZqNCtDQTJOcmJhZXpBS0R3K3ZNZ0NxS3g5OTlKRXcwd1VBL3ZPZi93aC9EZzRPeG9ZTkcxQldWb1l0VzdhZ2ZmdjI2TldybDNEY09MdG8xNjVkR0R4NE1NTER3NFZqOGZIeFdMZHVuY1ZyVHB3NDBheHR5WklsSnJOakFPRDExMS9IMy8vK2R3QkE4K2JOOGQ1Nzc1a2NQM255Sk9MajR6Rmt5QkM4Kys2N0QzRFhmekFHcmpObnpvU1RreFBTMDlNeGVmSmt2UDMyMjhLTUl5TjdlM3NBbGFIUXZYOVA3L1c0NnF5S241K2YyWDVIam82T2lJbUpNWm5sQlFCMzd0eEJkblkyN096czZyUUdJaUlpcWhzTWlvam9rWlNXS1hEOFpCSXEvdmNOUFR1SkJORmRPOExkemRYS2xSRVJFUkhSNHpKanhveHFqKy9ldlJ2TGx5L0h4SWtUcTEzUzYxNnRXN2MyVzlvS0FBb0tDcENkblEwL1A3OXFaeUlZOStJeDh2VDBSTisrZlhIZ3dBR3oyVTlmZmZVVjlIcTlTVnR4Y1RIS3k4dXhZY01HczdFbEVrbU5JVTVLU2dxMmI5K082T2hvREJzMkRCTW5Uc1NpUllzd1pjcVVhbWR4SkNRa1FLUFJDSUZaZm40K0VoSVNBQUNGaFlVV3p6RVlERmk0Y0NFdVg3Nk1XYk5tQ1ROdjdxWFg2N0ZqeHc0QWdKT1RrOUJlVmxZR2xVcUY5OTkvdjhxYWR1ellnYUtpb21ydnR5NTgvUEhIME9sMG1EOS9QcG8wYVlJUkkwWUFBTmF2WHk4RUNoczJiRUJKU1luRnZhNkdEeCtPZmZ2MllkV3FWVmk1Y3FYWjhkbXpad3NoMytYTGwvSE5OOS9nL2ZmZlIwQkFBSURLNTNyUm9rVVlPWEtrc1BlT1hxL0gxS2xUcTYxYm9WQmc1Y3FWY0hGeHdTdXZ2RkxqekMrZ2NzVUZWOWMvM2lQZHZIa1RNVEV4aUk2T1JuUjBOUFI2UFpZdFd3YTFXbzNXclZ2WE9GNXQxRVdkOTFJcWxjakt5aEptZmUzYnR3K0hEaDNDelpzMzRlL3ZEMzkvZjVTWGwwT3BWSm9FUlhLNUhFZVBIb1dYbDVmRlFKT0lpSWlzajBFUkVUMjBrdEl5SEVzOEM4My8zdEE3T3RpajUzT2Q0WHpQRzFFaUlpSWlvdHFZTTJlT3hmWmR1M1poNWNxVkdENThPUHIzNzIreGoxYXJ4WUFCQTh4bUt3d2FOQWdIRGh6QXJsMjcwTGx6WjZGOTY5YXRaa0VSVVBuQnVuRi9vSHZWTk52bjFLbFR3cEphSDN6d0FUdzhQREJ1M0Rnc1g3NGNLcFVLSDMzMEVaeWRuYzNPTSs3bmN1SENCZno2NjY5NDk5MTNrWjZlanRXclYwTWlrWmdFWC9lNmN1VUtqaDgvanJGang1cnRHMlNVa0pBZzdQMXpQenM3TzJIWk8wdU9IeitPa3BLU0tvL1hsYWlvS0JRWEYwT2xVaUVpSWdMZHUzY0hBS3hac3dhTkdqWEN0OTkraTcxNzk4TEZ4UVdyVjY5R1dWa1pGQW9GRkFvRmxFcWxNQVB0eXBVck9IbnlKSjU3N2ptVDhkdTFheWNzZVdkY1dxNWx5NVltZXhRQmxiT1hPbmJzQ09DUEdXelZXYmh3SWZMeThnQkFtSFZVRXdjSEI1T1pYSjkvL2puS3k4c1JIaDZPL2Z2M0l5TWpBNy85OWh0R2p4NWRxNlVTYTZNdTZ2ejIyMjl4NU1nUkFEQ1ptZWZzN0F5NVhBNWZYMS8wN3QwYjdkdTNoMGdrUWx4Y0hONTg4MDBob0FQKzJCL3AvaVh6aUlpSXFQNWdVRVJFRDZXd3FCaS9uRTZHOW45dnBKeWNITkhydVVnNE90aGJ1VElpSWlLaVo5UDVTNWZ4VzFZT1NrcExVVkphVm0xZjQ3NGlUNFBTMGxJQWdGUXFyYktQTVRDNFB5Z0tEUTFGOCtiTmNmMzZkWk9nNk9EQmd5Yjl0Rm90Qmc0Y0NFZEhSOFRIeHd2Nzh0UkVxVlFpSmlZR08zZnVCQUIwNmRJRmJtNXVBQ3BES2hzYkd5eGJ0Z3p2dmZjZUpreVlJTXhhTVJLSlJQanNzOCt3ZVBGaTdOcTFDOWV1WFVOMGREU0F5bGxaY3JrY216ZHZocGVYbDhsNUxWdTJ4TWFORytIdjcyK3hMcjFlankxYnRrQXNGbHNNeEFvS0NqQm8wS0FxNzB1dFZxTk5temExZWc0ZWxYRzJWNHNXTFFCVWhtZEZSVVh3OXZZV2dpNk5Sb1BidDIvRDA5TVRQajQra01sa2NITnpnN3U3T3h3ZEhiRmt5UkpzMnJRSlVWRlJKck8zTkJxTnNEZVJjYmFhcFRhZFRpZTBXWHErN3ZYOTk5L2p4SWtURUlsRU5jNDhNdnJoaHgrRVVNcklHRWl0WDc5ZWVKM0N3OE14YXRTb1dvMVprN3FxMDhiR0JoS0pCUDM2OVVQVHBrM1JyRmt6TkczYUZKNmVua2hPVHNiS2xTdGhZMk9EVWFOR1FTUVNZZlhxMVRoLy9yekprb0oyZG5ZSURRMTlxdjYvUTBSRTlLeGhVRVJFRDZ5Z1NJNWZUaWREcDZ0OEUrWGk3SVNlejBYQ3daN3JUUk1SRVJFOWFmbDNDM0R3NkhIY0xTaUV2NjhQQXZ4OElaVzZWSHRPdWFiNkQ4UHJFK09NQ0ptczZ2MHZqUi80M3p1THdXamV2SG53OVBURThlUEhxencvUHo4ZkJvTUJTcVVTNmVucGFOV3FWYlUxS1JRSzdOMjdGOXUyYlVOeGNURzZkZXVHNE9CZ3hNYkdJaWNuQjFPblRvV25weWNHRGh5SVJvMGFZY0dDQlpnOGVUSTZkT2lBMTE5L0hXM2J0aFVDRFlsRWdvOCsrZ2dlSGg1d2MzT0RYQzZIcTZzcmJHeHM0T25waVFrVEp1RDI3ZHRZdW5RcHNyT3pvZFZxc1hUcDBpcHJHejE2Tkk0ZE80WnIxNjdocFpkZXd0NjllMDJPQndjSDQvbm5uNjkyU2NEazVHUmhUeHdBcUtpb3NMam56N1ZyMTZEVDZiQml4UXFMNDZTbnB3T29ERU5zYlUwL2ZuampqVGNnbFVxRm9LaGx5NVlBS3ZleXFhaW9RRUJBQUhyMDZJRlJvMFlKUzhWVjVkeTVjMGhJU0VCT1RnNmFOR2tpdEE4ZlB0eXM3NFFKRTh6YUZpMWFoRVdMRmxWN0RRRFl2MzgvdnZycUt3Q1ZJVjkxczdMdTlmUFBQNXNGTUhQbnpvVklKSUtEZ3dPbVRwMkt6TXhNVEpreXBkWWg1Wk9xYytUSWtSZzVjcVJKVzNaMk5yNzQ0Z3VrcEtSZzRNQ0JHREZpaFBEM3VYbno1cERKWklpSmlVR2JObTN3d2dzdlBQTDlFQkVSMGVQSG9JaUlIa2grUVNGT25Fa1J2bW5uNHV5RVh0MGlZYzlOU1ltSWlJaWV1QXExR2ovczJnZUR3WUMvL25rZ0F2eDhhM1hlVDRsSmozenQyTmhZWVRtdisyVmtaQUNvWFA3cyt2WHJGdnU0dXJwaTZOQ2hOVjdIK01GMVlHQmdsWDJNczBIdW4xRUVRTmdyeGRqSGtxeXNMT0hQSjArZXJESW91bkRoQWc0ZE9vVGp4NCtqdkx3Y2ZuNSttREJoZ2pBTHFHM2J0cGczYng3R2pCbUROV3ZXd052Ykc1R1JrZmo2NjYreGNlTkc3Tm16QitmUG40ZW5weWQ2OU9pQk1XUEd3TTdPRGlLUkNQLzg1ejhCQUY5ODhRVThQRHhNcmx0U1VvTGp4NDlEcVZUQ1lERGcrUEhqME92MVVDZ1VjSFoyTmdrWGhnMGJocmk0T0hUcDBnWHQyN2NYZ3FKTGx5NmhwS1FFVGs1TzZObXpaN1hQUjl1MmJRRUFKMDZjQUZBNU0rdkhIMytzc245MXg0REt2V3p1TjJ6WU1FaWxVcVNscGNIYjIxdVlOV1Y4TFVKQ1FpQ1R5YW9OQ0kxR2p4Nk5zV1BIbXUxL00yUEdEQ0U4TENrcHdZNGRPOUMvZjMvNCtsYjljNkxYNnpGOStuU3o5b01IRDJMcDBxWHc5ZldGajQ4UExseTRnS3RYcjlaWUcxQzVMOVQ5aksveCt2WHJrWnFhaW84Ly9oaCtmbjYxR3E4NmRWMm5rVTZuUTJKaUlvNGNPWUl6Wjg2Z1I0OGVtRGR2SHV6czdKQ1ptWW1VbEJRVUZ4Y2pMeThQQnc0Y2dNRmdnSzJ0TGZyMDZRT0pSUExJOTBWRVJFU1BGNE1pSXFxMVczZnljU3I1Z3JCV3V0VEZHVDJmNjh5UWlJaUlpTWhLRGgwOURvUEJnTmRIREtseEZsRmQyNzU5TytSeWViVjlFaE1Ua1ppWWFQR1lyNjl2alVHUldxMUdSa1lHR2pWcVpIR1BuM3Y3QVpabkZBSEFtVE5uc0hMbHlpclBUMHRMQXdDRWg0Zmo1NTkveHB0dnZtbXloSmxSZW5vNkRoMDZoSkNRRUF3ZE9oUjkrdlNCalkyTmNEd3lNaElyVnF4QVFrSUN2TDI5aFhabloyZDg4TUVIR0RKa0NIYnQyb1ZEaHc3QllEQllETFlLQ3d0UlVWR0JIVHQyQ0cxOSt2VEJqaDA3TUgzNmRLaFVLaXhldkJoeXVSekRoZzNEbENsVEVCVVZaVEpHVkZRVS92clh2d296ZWdCZzQ4YU51SHo1Y3BYUFFYVTJidHhvTVF5YU5tMGFzckt5RUJzYmEvRzhwVXVYNHVqUm8vaisrKy9OWGovamEvWHJyNythTEVtV2twSUNpVVFpN05NVEh4OFBwVkpaYlgzdTd1NTQ2YVdYaE1ldnZQSUtCZ3dZQUdkblorRjFuRHQzTGpJeU12RDN2Lzhka1pHUjFZNFhIeDl2OHRyRXhjVmgzYnAxa01sa21EOS9QcjcrK212bzlYcU1HemV1Mm5FczNlKzlmdnJwSjJ6YnRnMkRCdzlHNzk2OWF6MVdWUjVYblVEbHpLU1ltQmdoK0QxNThpUXVYNzRNcVZTS29xSWlGQlFVQUtpY1VmVFdXMjhoT2pvYXpzN09ESW1JaUlpZUVneUtpS2hXYnVmZE5RdUplbldMaEIxLzhTY2lJaUt5aXQ5djNrSm1kZzU2ZGUvNnhFTWlBTmk4ZWJQd3UrSDk5dS9majlXclYyUGl4SWxWZmdCdUtZaTUzN2x6NTZCV3E4MzI5cm1mY1Q4VVN4OXl4OGJHNHF1dnZxcjJlaWRQbmtUVHBrMHhkT2hRekowN0Y4bkp5U1o3R2huOTVTOS9RVVJFQkVKRFE0VTJoVUlCdFZvTkR3OFBwS2FtWXR1MmJaZzhlYkxGNi9qNysrTzk5OTdEbTIrK2FiWVUyL3o1OHhFVkZRV1ZTZ1c1WEk2WW1Cam9kRHBvTkJwRVJFU1l6VEp5ZDNlSHQ3YzNMbHk0WUJZVXZmdnV1N0MxdFRVSmlnQWdPam9hTTJmT3JQSjV1Ti9aczJjeGJkbzBBSUNqbzZQWmNaVktCUmNYRjR2SEFBZ2htb09EZzhVK3hjWEZLQ2dvd0kwYk55Q1h5K0htNW9iVHAwK2pYYnQyd211NWRldFdGQlVWV1F6VmdNcVFNREF3RUMrOTlCSnUzTGhSWlNpaVVDaUVQYUVleE9MRmkxRldWZ1p2YjI4c1dMQkFtSTBrRm92eDVaZGYxbXFNMWF0WDQ4cVZLeVp0U1VsSm1EOS9QbVF5R1ZxMGFJR3Z2LzRhTjI3Y3dQWHIxeEVTRW9JUFAvendnZW9FOEZqcU5CS0x4Vmk0Y0NIMGVqMWtNaG5rY2ptT0h6K093NGNQUTYxV1kvRGd3ZWpmdjcvd3N6RjE2bFFVRlJYaGswOCtNUWxOaVlpSXFINWlVRVJFTmJwYldHUVNFcm01U3RFanFoTkRJaUlpSWlJcnlyOWIrUTMrVmkxRGErajVlRlExOHdDQU1JdEFJcEZVR1NMVWhuRldUZmZ1M2F2dFoxd0M3OTZhRkFvRkZpeFlnTVRFUklTRmhhRmZ2MzVZdFdxVjJia1pHUm5JemMzRnlKRWpFUlVWQlVkSFI4VEZ4VmtNaXV6czdCQWFHb3B2di8wRVVzeUVBQUFnQUVsRVFWUVdNcGtNQXdZTXdQTGx5NUdRa0lCOSsvWkJvVkFnT1RrWjQ4ZVB4N3g1OCtEajR5T2NxMWFyTVh2MmJBUUhCMlBzMkxFbTR4WVhGK08vLy8wdkFKanNsZlBMTDc5Zzl1elpWVDZIclZxMXd1blRwekYyN0ZpVElPeitFQXFvWE9wUEtwWGk2dFdyS0M0dXRqamUvY1JpTWR6ZDNVMW1UZDNyMXExYndzeWZoK0htNW9acDA2Wmh3WUlGR0RkdUhJWU9IWXBidDI1aHhJZ1JKdjI2ZGV0V1pjQTFlZkprRkJZV0FxaTh4L3YzMHlrcUtzS09IVHZRckZtekt2ZnFPWExrQ0s1ZHU0YisvZnViN1lmazRlR0IxMTU3RFlNR0RSS1d4ek9xN2IxYm1nMjNiOTgrNkhRNkZCWVdZdkhpeFJDTHhmRDI5b2EvdjMrTndXaFZIa2VkOTFLcjFUaHo1Z3dTRWhKdzVjb1ZkTzdjR2FOR2pVTFhybDJGbjNtOVhnK2xVb2xYWDMwVmMrYk13Ymh4NHpCejVreTBhZFBtb2U2SmlJaUluZ3dHUlVSVUxYbHhDVTZjT1Nmc1NlVG1La1hQNXpwRFl1SE5KeEVSRVJFOU9jVWxaYkNUU0Jyc01zREhqaDFEU2tvSy9Qejh6R2JNM004WUZEazVPUWx0czJiTnd2bno1eEVkSFkwcFU2Ymc5T25URnMvZHZuMDd4R0l4WG56eFJkamIyK1BGRjE5RWZIdzhVbEpTTEg1Z3IxS3A4TjEzM3lFeU1oSURCZ3d3T2RhMWExZk1uejhmMDZaTncvdnZ2NDhWSzFiQXg4Y0hHUmtaQ0FrSmdaT1RFK0xpNHVEcjY0dEJnd1lKNTZXbXBnSUFPblRvWURLZVFxRUFZSGsyRHdEMDdkc1hQLy84TTA2ZlBsM2pjL1RKSjU4QXFKenBrWlJVdXoycTR1UGpFUmNYWi9GWVptWW1sRXJsSXdWRlFPV3lldTd1N3BnNWN5WldyMTROWjJkbjlPM2I5NkhHa2txbEprR1J3V0RBdEduVDRPRGdnQmt6WnNEZjM5L3NuRjkrK1FYWHJsMURSRVFFSmsyYVZPWE1zL3ZERjRQQklJUjdOY25QenpkcmUvbmxseEVXRm9iQXdFQUVCQVRBejgvUFlzRDNJQ1FTU1ozWGFUUnIxaXhoenlxeFdJeXdzRERJNVhKczJiSUY2OWV2aDBxbGdrcWxFbWIzQVpXekJtMXRiVEY1OG1SOCtPR0hlUDc1NXgvaXJvaUlpT2hKNENlOVJGU2wwaklGRWs0bFE2ZXJESW5jM2FUb0VjV1FpSWlJaUtnK3lMOWJnRVplbnRZdTQ3SEl6TXpFMHFWTEFRQWZmUEFCeEdKeHRmMk5nY3E5UWRFYmI3eUJVNmRPVmJuZmtQRTZSNDhlUmUvZXZZVVFZZFNvVWRpL2Z6K1dMVnVHdFd2WHd0N2UzdVNja3lkUFFxMVdWL21oZDVzMmJmRFpaNThoSVNFQmpSczNCZ0NNSHo4ZWYvclRuekJwMGlSa1pXVmg1Y3FWQ0F3TUZJSWhZMUIwNzE0OTk5NVhWVE05dW5UcEFpOHZMMnphdEFtZE9uV3ExWDR3YytiTUViNEVaclJyMXk2c1c3Y08yN2R2TjVtVlZkVnliMEJsd0FhZ3hvQ3FOaUlpSWpCOCtIQnMyclFKS3BVS1I0OGV4Y0NCQXg5NTNQUG56eU0xTlJYbDVlWDQ5Tk5QRVJVVmhhNWR1NkpGaXhZUWlVVFlzMmNQdnZ6eVMvajYrdUtqano2cTFYS0lSZ2FEQWZQbno2OTEvL3RuNEhYczJCRWRPM1kwR3pNM054ZjUrZmtXWjdROWpFZXQwMmpFaUJFUWlVVHc5UFNFV0N5R2w1Y1huSnljNE9Ua2hKS1NFcXhhdFFxdnZmWWErdmJ0QzBkSFJ6ZzRPTURKeVFrYWpRWno1c3pCaGcwYkVCa1pDYWxVV2lmM1JVUkVSSFdMbi9ZU2tVVUtwUkxIVHlaQm85VUNxTnlUcU9kemtiQ3RZdGtKSWlJaUlxSzZrSmFXaG84Ly9oaGxaV1g0MjkvK2hrNmRPdFY0enMyYk53RlU3dHRqMUxwMWE3UnUzYnJLY3pRYURSWXVYQWdiR3h1OCt1cXJRcnU3dXp1R0RSdUd6WnMzWTlteVpXYjdEZTNldlJ0U3FiVGFnT1RlYXhjVkZVR2owY0REd3dNT0RnNllOV3NXeG8wYmgwOCsrUVJmZnZrbGZIeDhrSktTQW05dmI1T2w2Z0NncEtRRURnNE9GbWVhNlBWNjVPVGs0Qi8vK0FjV0xseUlOV3ZXNFAzMzM2L21XYXBrYVN6ajBuSVNpYVRhY01ob3o1NDlPSHo0TUVKRFE4M0Nqb2VSbnA2Tzc3NzdEaTFhdEVCUlVSRysrT0lMRkJVVm1id3VEeU1pSWdKeGNYRTRjK1lNamgwN2htM2J0dUdiYjc2QlRDYURyNjh2TGwrK2pDWk5tZ2g3QlQwSXNWaU1uVHQzMXFydnZIbnpjT0hDQmJQMjB0SlNYTGx5QldscGFmajExMStSbHBZR2hVS0JqaDA3MWxsUVZCZDFBa0I0ZURpbVRadUdYYnQyWWN1V0xmanJYLytLNGNPSEF3Q3lzN01CQUkwYU5VSkFRQUFPSHo2TWI3NzVCaSs5OUJKZWZQRkZ6Sm8xQ3lVbEpReUppSWlJNmpFR1JVUmtScWtxeDdIRXM2aFFxd0VBamc3MjZQbGNaNFpFUkVSRVJBU05SZ1B0Lzc1TVZGMGY0MytOeThKVlJTS1J3TmJXRmdhREFUdDM3c1RhdFd1aDArbnc1ei8vR1crKytXYU45UlFWRldIdjNyMEFnTkRRMnUvWHRHTEZDbVJtWm1MTW1ERUlEZzQyT2ZicXE2OGlLU2tKaHc4ZmhxdXJLOTU1NXgwQWxTRldhbW9xaGc4ZkxnUXFFb2tFT3AwT09wM080bDQrNmVucEFJQ21UWnNDQUFJREEvSHZmLzhiLy8zdmZ5R1ZTbEZRVUlETXpFejg2VTkvTWp2M3lwVXI4UGIyRmg2clZDb29sVXJFeHNaaTkrN2RjSEZ4d2RxMWEzSHMyREg4K09PUDBPbDBHRGR1WEsxbUZ0MnJvcUlDQUdxY1VhUFJhQkFURTRPNHVEaTR1N3RqNnRTcER6UUx4NUtjbkJ6TW5Ea1RqbzZPbURWckZuUTZIVDc4OEVQRXhjV2hmLy8rUW4yM2I5KzJlTDc2Zis5WnF1TGc0SUNlUFh1aVc3ZHVPSG55SkZhdFdvV0NnZ0poWDZPYk4yOWl5WklsZU82NTV4QVZGUVZQejlyUDBxdnQvbHZsNWVVbWZ6Y01CZ1BlZmZkZFpHWm1DbTN1N3U3bzBLRURXcmR1alRadDJwajkzQmhmSTYxV2EvRm55dDdldnNxWmR3OWJwNUZHbzhIUm8wZng3YmZmNHRhdFcyalpzcVZKZ0d2OC80SHgzTWFORzZOeDQ4Yll1SEVqTm0zYWhKNDllK0l2Zi9rTFBEdzhhbFVIRVJFUlBYa01pb2pJUklWYWplT25rbEJlVWZtR3kwNGlRYS9uSWh2czJ2ZEVSRVJFOUdBMmJkcUVyVnUzMXFydmtpVkxzR1RKa21yN3ZQSEdHK2pldlR1V0xWdUcxTlJVaU1WaXZQUE9PeGc2ZEtoWjMwV0xGdUhjdVhOd2NYR0JvNk1qdEZvdGNuTnpVVjVlanM2ZE95TWdJS0JXZGExZnZ4Nzc5KzlIKy9idDhkZS8vdFhzdUkyTkRhWlBuNDUzMzMwWDI3ZHZ4NTA3ZHpCeDRrU1VsNWVqWmN1V0dEeDRzTkMzU1pNbTBPdjFtRHQzTGxxMWFtVXlqbEtweFA3OSsyRm5aMmN5ODZaSGp4N28wYU1IZ01xOW1BQ2diZHUyVUNnVVdMVnFGU1FTQ1c3ZnZvMXo1ODVoeUpBaEFJQnIxNjRoTFMwTkdvMEdXVmxaNk5tenAvQWNUWnMyRGRPblQ4ZVJJMGZRdjM5L2hJZUhWM3YvZXIwZWE5ZXVoYU9qSThSaU1mYnMyUU9wVkZybHNtTkE1VjQrNjlldng4MmJOeEVjSEl4WnMyYlYrdm11U2twS0NtYlBubzN5OG5MTW16ZFBDTVVXTDE2TWdvSUNZYitkczJmUDR2WFhYNjl5blB1RFBvVkNnYnk4UFB6KysrL0l5c3BDZW5xNnNBU2RnNE1EWG5ubEZiejg4c3ZJeWNuQnNXUEhjUHIwYVdFUHE3Q3dNSFRyMWczUjBkRUlDZ3A2NEh0U3FWUll0V29WSEIwZElaRklVRkJRZ0FzWExwaThKaUtSQ00yYk40ZWZueDg2ZE9pQTl1M2JDL2VRbloyTnNXUEhWam4rN3QyN3NYdjNiclAyVHovOUZKR1JrWFZhSndEY3VIRURreVpOUWtGQkFmejkvZkh4eHgralY2OWUyTFZyRjA2Y09BRjdlM3NrSnljREFIeDlmUUVBN2RxMXc2SkZpNUNXbG9iWTJGZ2NQWG9VUjQ4ZXhmang0L0h5eXkvWHVrWWlJaUo2Y2hnVUVaRkFvOVhpV09KWktKV1YzMUN6dGJGQmo2aE9jSEtxM1RmUWlJaUlpS2poNjlLbEMxeGNYT3BzdkxadDJ5SWhJUUdwcWFudzkvZkhwRW1UMExadFc0dDlmWDE5a1orZmovejhmS0hOM2QwZHp6Ly9QTjUrKysxYVhXLy8vdjA0ZmZvMG1qZHZqbG16WmxVNUM4UGIyeHRMbGl6QlJ4OTloTXpNVE9oME9rUkVSR0RGaWhVbS9WNSsrV1drcDZmajdObXorT1dYWDB5T2ljVmlCQVFFWU1LRUNWVXV1MVZVVkFSYlcxdTBhOWNPenM3T1NFcEtRbEZSRWFSU0tYcjE2b1hYWG5zTkFPRGw1UVVYRnhkMDZkSUZyNzMybXNreWRjN096dmpzczg5dzgrWk5OR3ZXck1iblFDd1c0K3paczdoKy9Ub0F3TlBURS8vNjE3K3FQVWVsVWlFdkx3L0RoZzNENk5HanpmWnVlaGhyMTY2RldxM0dyRm16VEdhbytQajRtTnhmbXpadHFneUsxcTFiWnpMRExTa3BDVk9uVGpYcDA3aHhZL1RvMFFQZHVuVkRaR1NrVUh0d2NEQjY5dXlKOHZKeW5EcDFDai85OUJQT25qMkxLMWV1d0dBd1BOVFNkNDZPampoOStqVGtjam1BeWhsbkxWcTBNRnNXOE4vLy9yZkY4OTNjM0N5R2x6VzVmOW5DdXFyVDM5OGZrWkdSYU51MkxmcjE2eWY4dk55NmRRdng4ZkV3R0F4d2RIVEU0TUdEMGE1ZE81Tnp3OFBETVh2MmJPVGs1R0RQbmowV1o4MFJFUkZSL1NEU0tvb00xaTZDaUt4UHI5ZmorS2trRkJZVkE2aDg4OWd6cWpOa0htNVdyb3lJaUI1VVdaa0NHemJIb21sd0lQNDg4QVZybDBORWowbmN6c3JsMW9hOTh0SURuNXR5T1FPZEgyRDJ3ZU9tMSt1eGQrOWV2UERDQzdVS0lMUmFMWFE2SFVRaVVhMzIxQUdBNDhlUFk4NmNPWmcrZlRwT256Nk5mLzd6bjNCenEvbDMzZHUzYjZPaW9zSnMxa3BkVWlnVWNIWjJyckZmYVducEErM3o4dE5QUCtIVFR6OUZmSHk4eFhEUFlLajhPS0MyeThmSjVYS1RmYUFlMWNXTEY2SFJhS3JkaDJya3lKRUlEdy9IekprekxSNmZQSGt5Q2dzTHNXSERCcUh0cTYrK2dsUXFSV0JnSUZxMGFQRkF5OGtwRkFva0ppYWlWNjllVmY3ZCt1eXp6L0R6enovajRNR0RGby9yOVhvQWxjL3JveTdOOXlpZVJKMEdnK0dKM0dQUzJiT0lhTjNpc1YrSGlJam9XY1dnaUlnQUFLZVN6dVBtblQrK21ka3RNZ0krM2w1V3JJaUlpQjRXZ3lLaVo4T2pCRVZuTC95SzFtM2Fjbk41cXZlTVlVWlZNNytvNFNzcEtjR3ZsMU1SMmI1VnpaMkppSWpvb2ZBM0xTSkMydFZNazVDb2MvdldESW1JaUlpSUdqQVhKeWVVbHBaYXV3eWlHb25GWW9aRXo3alMwbEs0T0R0WnV3d2lJcUlHalhzVUVUM2pydCs4amJTTUxPRnhxN0FRQkFYNFdiRWlJaUtxVCs0V3lwRmZJRWVaVWdtSlJJSWllYkcxU3lLeUtnOTNOMmcwR3JnNE9jSGJ5d09lVCtreXZkNWVIcmh6OXk3OC9QaDdIeEhWYjRVRmQrSGo2V0h0TW9pSWlCbzBCa1ZFejdEQ29tSWtuVThWSGdmNithQmxTRk1yVmtSRVJQWEpsY3djR0VRMmtEWHlSckJVeWlXcWlQNm50TFFVcGFXbHVGTlFnTHRGeFFockZtVHRraDZZcDRjYjdoYktrWnViaTZDZ3A2OStJbm8yNUZ5N0JsdXhpSHZuRWhFUlBXYWN2MDMwakZJb2xUaHg1cHl3Z2EzTTNRMmQycmUyY2xWRVJGUmZYTTY0QnFtN0IxcTNhUU0vUHorR1JFVDNrRXFsOFBQelE5dTJiZUhpNm9aZmY4dXhka2tQSmF4NU1JcUxpcENibTJ2dFVvaUl6T1RrNUtDMHBCaWhUMkVZVDBSRTlMVGhqQ0tpWjFDRldvMkVVOG5RYUxVQUFFY0hlM1RyRXNHMXY0bUlDRURsVENJUG1TY0NBd090WFFwUnZSY1VGSXhjaUhBMUsvZXAvREN6Vll0Z1hNM0t4YVZMeFpESlpKQktwWEIxZGJWMldVVDBqQ29wS1VGcGFTa0tDdTVDWWlOR2VFaXd0VXNpSWlKNkpqQW9JbnJHR0F3R0pKNU5nVkpWRGdDd3NSRWp1bXNuMkVra1ZxNk1pSWpxZzd1RmNoaEVOZ3lKaUI1QVVGQVFVaThWbzZCSURrOFBkMnVYODhCQ213V2hvRWlPL0lKOFhNL040WDVrUkdRVnhqM2dwTTVPOFBXVVFlYkIwSnFJaU9oSllWQkU5SXk1bEhZVlJmSVM0WEZVcHc2UXVqaGJzU0lpSXFwUDhndmxrSGw1VzdzTW9xZU9oMHlHdklLN1QyVlFCQUNlSHU1UGJlMUVSRVJFUlBSb3VNNFUwVFBrNXAwOC9KYjl4eHIwclZ1R29IRWpUeXRXUkVSRTlVMlpRc245aUlnZWdsUXFSWmxDYWUweWlJaUlpSWlJSGhpRElxSm5SSmxDaWJNcGw0VEgvajdlQ0d2ZTFJb1ZFUkZSZldScksyRlFSUFFRWEYxZFlXdkxCUnVJaUlpSWlPanB3NkNJNkJtZzBXcnh5K2x6ME9uMEFBQlhxUXNpSTlwYXVTb2lJcXFQNU1YY2w0VG9ZZkhuaDRpSWlJaUlua1lNaW9pZUFhZVN6a09wVWdFQWJHMXMwQzB5QW1JeGYveUppSWlJaUlpSWlJaUlublg4cEppb2dVdkx5RUorUVpId3VFdkhkbkJ5ZExCaVJVUkVSRVJFUkVSRVJFUlVYekFvSW1yQTh1NFdJdTFxcHZBNHRGa1QrSGg3V2JFaUlpSWlJaUlpSWlJaUlxcFBHQlFSTlZCS1ZUbE9KMThRSG51NHU2SjF5eEFyVmtSRVJGUS9LQlFLNU9UazFNbFllWGw1V0x0MkxSSVRFeCs1cHV6c2JDaVZTb3ZINVhJNUNnc0xIK2thQUpDU2tvTE5temZEWURBODFQbUhEaDJxa3pydWQvdjJiU3hZc0FBWkdSa203UWNQSHNTeVpjc2VldHo0K0hnY09IQUFGUlVWajFvaUVSRVJFUkZSZzhXZ2lLZ0IwdW4wU0R5YkFvMVdDd0N3dDdORHQ4Z0lpRVFpSzFkR1JFUmtYUlVWRlhqcnJiY3diZHEwS2tPWkI1R2ZuNDhmZnZnQkZ5OWVmS1J4a3BPVE1YYnNXS1NrcEZnOFBtUEdESXdmUHg0QVVGNWVqaHMzYmp6VWRVNmRPb1Z0MjdZOTFPOEVseTVkd3NLRkM3Rnk1Y3FIdW5aMVNrcEtjUGp3WWVUbDVabTBwNldsNGRpeFl5WnRSVVZGV0xwMEtiS3pzNnNkTXlrcENWOSsrU1YrK3VrbjJObloxWG5OUkVSRVJFUkVEWVd0dFFzZ29ycDNOdVVTU2tyTGhNZlBkZTRBZTM1QVFrVDB6QkNKS3I4TEpNS1QvNEpBYVdrcERodzRnR1BIanVIMjdkdW9xS2hBNDhhTjBiVnJWd3dmUGh4dWJtNVB2S1o3MmR2Ylk4Q0FBZGl5WlF0aVltSXdidHk0UnhwUHA5TUJBQ1FTU1YyVVZ5V3RWaXVFT3dzWExzU1pNMmN3YWRJazlPN2QrNEhHS1NrcGdWUXFmYWdhdG16WkFvbEVnakZqeGdDb25BVzFhZE9tV3AvZnFWTW5kTzNhRlFCdzllcFZUSjQ4R1RObnprUkVSSVJKZmZuNStRRE1uMU8xV28wZmYvd1JXN1pzZ1VxbGdwdWJHNW8yYldyeFduSzVISXNYTHdZQStQbjU0YnZ2dnF1eXJwZGVlZ251N3U2MXZnOGlJaUlpSXFLR2hrRVJVUU56N2ZvTjNMenp4N2R4MjRTM2dNekR1aC9LRVJIUmt5V1IyQUFBVkJYbFQvemFSNDRjd2JwMTZ5Q1R5UkFZR0lqeThuSmN1M1lOMjdadHc1RWpSN0J5NVVwNGVWbDN2N3dSSTBaZzM3NTlTRXRMZzFhcmhhM3R3LzlLclAzZjdOMkhHVU92MTBNc3J0MEVmNjFXSy9RZFBYbzBybDY5aW5uejVpRXJLd3YvK01jL0lCS0pVRmhZaUQxNzlsUTd6cVZMbDZCV3EvSE5OOTlVMnk4d01CQjkrdlFSSHFla3BPRGN1WE1ZT1hJa2ZIMTlBUUJLcFJMeDhmRzFxaDhBSEIwZGhhQklwOU5Cb1ZBSXo1L1JraVZMaEQrM2J0MGFUWm8wZ2NGZ3dLNWR1L0Q5OTkram9LQUF2WHYzeGh0dnZBRnZiMitMMTlGb05KZzllemJ1M3IwTEJ3Y0gvUGUvLzdYWXI3eTg4dWVqZS9mdURJcUlpSWlJaU9pWnhxQ0lxQUZScXNweDRYSzY4TmpIMnd1aHpacFlzU0lpSXJJbVJkbWpMNjMyb0VKQ1F2REZGMStnVFpzMlFsdEJRUUVtVDU2TTNOeGN4TVhGNGQxMzMzMnNOZXpjdVJPWm1ablY5Z2tPRG9hM3QzZTErOTlFUkVUZytlZWZyM2FjaHcyS0xsNjhpTTgrK3d4ejU4NUY4K2JOYSt5djArbUVhd1FGQldIRmloV1lNV01HVWxKU01HclVLRGc0T0tDNHVCaHhjWEZWanFIWDY2Rldxd0VBc2JHeHNMR3hxYkp2VkZTVUVCVHA5WHFzWGJzV01wa01mL3ZiM3dCVWhpeGVYbDc0OGNjZlRjN0x6czdHK1BIak1XalFJR0hta1ZGdG5xT3hZOGVpZmZ2MkFDcURwZTNidDZPc3JBeHIxcXhCMzc1OU1YejRjQVFGQlFHb0RDVzNidDJLdVhQbkNxR1JUcWZENTU5L2p0VFVWUHpmLy8wZkJnNGNhUEU2ZS9mdXhkS2xTeEVkSFMyTVIwUkVSRVJFOUt4aVVFVFVnSnhKdVFpZFRnOEFjSEowUUplTzdheGNFUkVSV1ZOeGFTbHUzTG9OZjErZkozYk5ld01pSTA5UFR3d2FOQWlyVnEzQ25UdDNIbnNORnk5ZXhObXpaNnM4cnRQcG9ORm9JSkZJcWcxTG5KMmRoYUJveUpBaDBHZzBGc2NDS3BkbGk0Mk5yYmF1Z0lBQXJGNjlHZ0RnNysrUDR1Sml4TVRFWU83Y3VUWGVrMWFyaGFPam8vRFkzZDBkaXhZdGdscXRob09EQXdDZ2FkT20yTDE3ZDVWanJGdTNEbkZ4Y1pCS3BRZ09Ec2FDQlF0cXRXU2VNWGliT1hNbW5KeWNrSjZlanNtVEorUHR0OS9HNE1HRFRmcmEyOXNEcUF5RjdxMjN0dno4L0JBYUdtclM1dWpvaUppWUdIaDZlcHEwMzdsekI5bloyY0wrUTFxdEZwOSsraWtTRWhMd3pqdnZWQmtTblRsekJzdVhMMGY3OXUweGJkcTBXcy9xSWlJaUlpSWlhcWdZRkJFMUVMOWw1Nkt3cUZoNEhOV3BQV3lyK2ZDTGlJZ2FQcG1ITy9ZZi9nbkRYbmtKYnE2dVZxMUZvVkFBcUZ6UzdIR2JNV05HdGNkMzc5Nk41Y3VYWStMRWllalhyMSt0eG16ZHVyWFpNbWxBNVd5cDdPeHMrUG41VmJrVUdnQWtKU1hCWURBSWp6MDlQZEczYjE4Y09IREFiUGJUVjE5OUJiMWViOUpXWEZ5TTh2SnliTml3d1d4c2lVU0MwYU5IVjF0L1Nrb0t0bS9manVqb2FBd2JOZ3dUSjA3RW9rV0xNR1hLRkdIdkkwdHUzcnlKbUpnWVJFZEhJem82R25xOUhzdVdMWU5hclVicjFxMnJ2V1p0S0pWS1pHVmxJVFUxRlFDd2I5OCtIRHAwQ0RkdjNvUy92ei84L2YxUlhsNE9wVkpwRWhUSjVYSWNQWG9VWGw1ZWNIZDNoMXd1eCt6WnM1R2Ftb3JRMEZDNHVMamc0TUdEWnRkVHE5Vll0MjRkYkd4czBMMTdkeHc5ZXRUa2VFUkVSTFd2SXhFUkVSRVJVVVBFb0lpb0FWQW9sVWhOenhBZWh6VnZBbmMzNjM0Z1NFUkUxdGVpV1JPa1oyUmg4OVlkNk4zOU9RVDQrMXJsMzRkejU4N2hoeDkrZ0t1cksxNTU1WlVuZnYyNk1HZk9ISXZ0dTNidHdzcVZLekY4K0hEMDc5L2ZZaCt0Vm9zQkF3WUlNMStNQmcwYWhBTUhEbURYcmwzbzNMbXowTDUxNjFhem9BaW9ETnUyYnQxcTF1N2c0RkJ0VUhUcTFDbGhlYllQUHZnQUhoNGVHRGR1SEpZdlh3NlZTb1dQUHZvSXpzN09Gcy85L1BQUFVWNWVqdkR3Y096ZnZ4OFpHUm40N2JmZk1IcjA2Rm90bVdmSnQ5OStpeU5IamdDQXlXd3FaMmRueU9WeStQcjZvbmZ2M21qZnZqMUVJaEhpNHVMdzVwdHZDak9uZ0QvMkZ6SXViN2RyMXk1Y3Zud1puVHAxUW5KeU1oWXRXbFJqSFY5KythVloyNnhac3hnVUVSRVJFUkhSTTRkQkVkRlR6bUF3NFBTNVM4SUhTaTdPVG1nVkZtTGxxb2lJcUQ2d3Q3ZkgzMGNPeGJFVHAvRGZZNy9VNmh6ai9qQ1A0c1NKRTlpelp3OFVDZ1h5OHZKUVVsS0M2T2hvdlBYV1cyYkxoejN0U2t0TEFRQlNxYlRLUHNZbDYrNFBpa0pEUTlHOGVYTmN2MzdkSkNpNmZ5YU1WcXZGd0lFRDRlam9pUGo0K0ZvdmxhWlVLaEVURTRPZE8zY0NBTHAwNlFJM056Y0FsU0dWalkwTmxpMWJodmZlZXc4VEpreEFSRVNFMlJqR3BmWFdyMThQc1ZnTXZWNlA4UEJ3akJvMXFsWTFXR0pqWXdPSlJJSisvZnFoYWRPbWFOYXNHWm8yYlFwUFQwOGtKeWRqNWNxVnNMR3h3YWhSb3lBU2liQjY5V3FjUDM5ZUNJZUF5dWN5TkRSVStQczZldlJvOU83ZEd6azVPVWhPVHNiRWlSTk5ubE9nY3NtNXBVdVhZdHEwYVdaTEpCcVAxWVV2TjM0RHRkcDhtY0xIeGM2dTV1VURpWWlJaUlpSXFzT2dpT2dwbC81Yk51VEZKUUFBa1VpRXFFN3RxMTFDaG9pSW5pMjJ0amJvMjZzN3VuWHRoTHo4QXR3dEtJVGF3bDQ3UnVVYTg1a3NEK3JPblR0SVNrb1NIanM1T1VHajBlRHUzYnRvM0xqeEk0OWZuK1RsNVFFQVpESlpsWDJNUzliZE95UEdhTjY4ZWZEMDlNVHg0OGVyUEQ4L1B4OEdnd0ZLcFJMcDZlbG8xYXBWdFRVcEZBcnMzYnNYMjdadFEzRnhNYnAxNjRiZzRHREV4c1lpSnljSFU2ZE9oYWVuSndZT0hJaEdqUnBod1lJRm1EeDVNanAwNklEWFgzOGRiZHUyRlg2WG1EdDNMa1FpRVJ3Y0hEQjE2bFJrWm1aaXlwUXBqN1N2ejhpUkl6Rnk1RWlUdHV6c2JIenh4UmRJU1VuQndJRURNV0xFQ0tHRzVzMmJReWFUSVNZbUJtM2F0TUVMTDd4Z2Nkemc0R0RrNU9RQUFGeGRYZEdvVVNPVDQ4WXd6ODNOcmNwamRTRXNwSm5KY3NDUDA5MkNRamc1UGZoZVVFUkVSRVJFUlBkaVVFVDBGQ3NwTFVONlJwYnd1R1dMWm5DVnVsaXhJaUlpcXE4Y0hSd1FIT2lQNEVEL2F2djlsSmhVN2ZIYUdESmtDSVlNR1FLMVdvM2J0MjhqTVRFUjMzMzNIUklURS9IeHh4K2paOCtlajN5Tm1zVEd4a0tsVWxrOGxwRlJ1VnhyUWtJQ3JsKy9ickdQcTZzcmhnNGRXdU4xY25OekFWUy85NUphclFaZ1BxTUlnREREeXRqSGtxeXNQLzZ0UDNueVpKVkIwWVVMRjNEbzBDRWNQMzRjNWVYbDhQUHp3NFFKRXhBZEhRMEFhTnUyTGViTm00Y3hZOFpnelpvMThQYjJSbVJrSkw3KyttdHMzTGdSZS9ic3dmbno1K0hwNllrZVBYcGd6Smd4OFBEd0FGQTVveWcxTlJVZmYvd3gvUHo4cW50S2FrMm4weUV4TVJGSGpoekJtVE5uMEtOSEQ4eWJOdzkyZG5iSXpNeEVTa29LaW91TGtaZVhod01IRHNCZ01NRFcxaFo5K3ZTQlJGSi9aOUgwN1JYOXhLNFZ0M1B2RTdzV0VSRVJFUkUxWEF5S2lKNVNlcjBlcDVJdkNCdGp1MHBkMERLa3FaV3JJaUlpK29PZG5SMkNnb0lRRkJTRXNMQXdUSjQ4R1N0V3JFRDM3dDFoWTJQeldLKzlmZnQyeU9YeWF2c2tKaVlpTVRIUjRqRmZYOThhZ3lLMVdvMk1qQXcwYXRTb3lqMStqUDBBeXpPS2dNcGx6MWF1WEZubCtXbHBhUUNBOFBCdy9Qenp6M2p6elRjdHpoNU9UMC9Ib1VPSEVCSVNncUZEaDZKUG56NG16M05rWkNSV3JGaUJoSVFFazMxNG5KMmQ4Y0VISDJESWtDSFl0V3NYRGgwNkJJUEJJQVJiUC8zMEU3WnQyNGJCZ3dlamQrL2UxVHdqRDBZa0VpRW1Ka1lJNjA2ZVBJbkxseTlES3BXaXFLZ0lCUVVGQUNwbkZMMzExbHVJam82R3M3TnpyVUlpcFZLSjRtTFRXVDNHNExDNlkwUkVSRVJFUk04aUJrVkVUNm5MVjM1RG1VSUpBQkNMeFZ4eWpvaUk2cldJaUFoNGUzc2pMeThQTjI3Y1FGQlEwR085M3ViTm00VXZVOXh2Ly83OVdMMTZOU1pPbkZobDhGR2JmMVBQblRzSHRWcHRjVytmZXhuMzFyRVVGTVhHeHVLcnI3NnE5bm9uVDU1RTA2Wk5NWFRvVU15ZE94Zkp5Y2xtKys4QXdGLys4aGRFUkVRZ05EUlVhRk1vRkZDcjFmRHc4RUJxYWlxMmJkdUd5Wk1uVzd5T3Y3OC8zbnZ2UGJ6NTVwdXd0YTE4bTVDVWxJVDU4K2RESnBPaFJZc1crUHJycjNIanhnMWN2MzRkSVNFaCtQRERENnU5OStxSXhXSXNYTGdRZXIwZU1wa01jcmtjeDQ4ZngrSERoNkZXcXpGNDhHRDA3OTlmdUorcFU2ZWlxS2dJbjN6eWlVblFaY21DQlF1cVBEWjc5dXlIcnBtSWlJaUlpS2doWWxCRTlCUXFMQ3BHUmxhTzhMaFZXSE80T0R0WnNTSWlJcUthR2ZlMU1RWW5qMU5WczNjQUNETlNKQklKSEIwZmZuK1hIVHQyQUFDNmQrOWViVC9qYkpWN2ExSW9GRml3WUFFU0V4TVJGaGFHZnYzNllkV3FWV2JuWm1Sa0lEYzNGeU5IamtSVVZCUWNIUjBSRnhkbk1TaXlzN05EYUdnb3Z2MzJXOGhrTWd3WU1BRExseTlIUWtJQzl1M2JCNFZDZ2VUa1pJd2ZQeDd6NXMyRGo0K1BjSzVhcmNiczJiTVJIQnlNc1dQSEN1Mzc5dTJEVHFkRFlXRWhGaTllRExGWURHOXZiL2o3KzljWWtOV0dXcTNHbVRObmtKQ1FnQ3RYcnFCejU4NFlOV29VdW5idEtyeE9lcjBlU3FVU3I3NzZLdWJNbVlOeDQ4Wmg1c3laYU5PbVRaWGpEaDQ4R00yYk42OTFIUmtaR2Rpelo4OGozdzhSRVJFUkVkSFRpRUVSMFZOR3E5WGhUTXBGNGJHN215dENteld4WWtWRVJFUTF1M256Sm03ZnZnMWJXMXNFQkFSWXU1eEhkdXpZTWFTa3BNRFB6ODRoamg0QUFDQUFTVVJCVkE5UlVWSFY5alVHUlU1T2YzeXBZOWFzV1RoLy9qeWlvNk14WmNvVW5ENTkydUs1MjdkdmgxZ3N4b3N2dmdoN2UzdTgrT0tMaUkrUFIwcEtpc1dnUnFWUzRidnZ2a05rWkNRR0RCaGdjcXhyMTY2WVAzOCtwazJiaHZmZmZ4OHJWcXlBajQ4UE1qSXlFQklTQWljbko4VEZ4Y0hYMXhlREJnMENBTHo4OHNzSUN3dERZR0FnQWdJQzRPZm5KOHcyZWxTelpzM0NpUk1uQUZTR2lHRmhZWkRMNWRpeVpRdldyMThQbFVvRmxVcGxFaXlLUkNMWTJ0cGk4dVRKK1BEREQvSDg4ODliSEx0ang0NDFCbmozcXFpb3dLaFJveUFXaTNIMDZGRjA3OTRkOXZiMmozYURSRVJFUkVSRVR3a0dSVVJQbVl0cFY2QlVWWDVnWW1NalJsVEhkbGF1aUlpSXFKSmFyY2FubjM2S3Q5OSsyeVFNeXNuSndhZWZmZ29BNk4rL3YwbGdBZ0JhcmJiT3dvY25JVE16RTB1WExnVUFmUERCQjhKTXFhb29GQW9BcGtIUkcyKzhnVk9uVGxXNTM1RHhPa2VQSGtYdjNyM2g3KzhQQUJnMWFoVDI3LzkvOXU0N0xLcHJhK0R3ajRHUjNoRXBLaUpZc1dCUExGR2phZGJFMktJcEpocGlqUWFOVWVOVjdDSmk3N0ZHVFRSWVEreGRZc0VDb2lnV2tJQ3hnVWd2TXN6TTl3ZmZuRGpPRE0xQ3ZIZS96M09mbXpsMXo1a21lNTIxMWo0V0xsekl5cFVyZFlJWlo4NmNJVDgvMzJBQXBWNjllc3lhTll1d3NEQXFWYW9Fd01pUkkzbm5uWGNZUFhvMHQyL2Zac21TSlZTcFVnVmZYMThhTjI1TTQ4YU50WTZoVnF0SlRFd2tPVGxaYjJaVFNmWHAwd2NqSXlNY0hSMlJ5V1E0T1RsaFlXR0JoWVVGR1JrWkxGMjZsRTgvL1pRT0hUcGdibTZPbVprWkZoWVdLQlFLcGsyYnh1clZxMm5XckJuVzF0WmxIb09HcWFrcEZTdFdKQ1ltaGxtelp0RzNiMThHRGh6NDNNY1ZCRUVRQkVFUUJFRjRIYncrZjVFTGdrQkdaaFovSmQ2Vkh2dlVxb0dGUmRsTDVnaUNJQWpDaTNicTFDbE9uVHFGdTdzN1RrNU9QSDc4bUx0Mzc2SlNxV2pZc0NHREJ3L1cydjdYWDMvbDVNbVRUSjA2bFlvVks1YlRxRXN1SmlhR0gzLzhrYXlzTEQ3NTVCT2FOR2xTN0Q3Mzd0MER3TTdPVGxybTQrT0RqNCtQd1gwVUNnVkJRVUVZR3h2VHYzOS9hYm1kblIyOWV2Vmk0OGFOTEZ5NFVLZmZVR2hvS05iVzFrVm1PVDE5N3RUVVZCUUtCZmIyOXBpWm1SRVFFTUN3WWNPWU9uVXF5NVl0dzhYRmhjek1URzdjdUVGTVRBelhybDBqSmlhRzdPeHNHamR1L0Z5Qm9qcDE2akJod2dSMjc5N05wazJiNk5teko3MTc5d1lnUGo0ZWdJb1ZLMUs1Y21VT0hUckV6ei8vVE9mT25Ybi8vZmNKQ0FnZ0l5UGpoUVNKbnBhWW1BaUFoNGZIQ3oydUlBaUNJQWlDSUFqQ3Y1a0lGQW5DYStSQzFGWHB2KzN0YlBEMmZMbU53QVZCRUFTaE5PUnlPUk1tVE9EQWdRTWtKaVp5OWVwVlRFMU44Zkh4b1dQSGpyei8vdnM2MlRjMk5qYmN2bjJiRVNOR01IMzZkTHk5dlo5ckRBcUZnb0tDZ21LMzBmeS9waXhjVWMvSnhNUUV0VnJOcmwyN1dMbHlKVXFsa3U3ZHUvUFZWMThWTzU3VTFGVDI3TmtEUU0yYU5VdjRMR0R4NHNYRXhjWHg5ZGRmNndRdCt2ZnZ6NFVMRnpoMDZCQTJOalpTOEMwbUpvYm82R2g2OSs1TmhRb1ZwUEVybFVxVVNpWEd4c1k2NTdsKy9Ub0FucDZlQUZTcFVvWHZ2LytldzRjUFkyVmx4ZURCZzRtTGk1TzJ0N096dzlmWEZ4OGZIK3JWcTZkei9aNDhlUUlVWm9ucHU3YW1wcWJJWkRJVUNnVkhqeDVsOCtiTjNMOS9uOXExYTJzRjNUU3ZvV2JNbFNwVm9sS2xTcXhaczRZTkd6YncxbHR2OGRGSEgyRnZiNjkxZkUzV1ZscGFXcEhYMTVDSWlBZ0E2dGF0VzZiOUJVRVFCRUVRQkVFUVhrY2lVQ1FJcjRtRXYrK1JscDRoUFc3U3dQQmR5SUlnQ0lKUUhveU1qR2pmdmozdDI3Y3Y4VDZkTzNmR3ljbUphZE9tNGUvdno3UnAwMmpZc0dHWng3Qmh3d2EyYnQxYW9tM256WnZIdkhueml0eG13SUFCdEdyVmlvVUxGeElkSFkxTUptUHc0TUY4L1BISE90dk9uVHVYaUlnSXJLeXNNRGMzcDZDZ2dNVEVSUEx5OG1qYXRHbUplelA5OU5OUDdOdTNqNFlORzlLelowK2Q5Y2JHeGt5Y09KRWhRNGF3ZmZ0MkhqNThpTCsvUDNsNWVkU3VYWnR1M2JwSjIxYXJWZzJWU3NYMDZkTjFnaDg1T1RuczI3ZVBDaFVxYUpXWGE5T21EVzNhdEFIQXk4c0xOemMzZkgxOWFkaXdvUlMwaW8rUHg4L1B6K0J6Q0EwTkpUUTBWR2Y1ekpremNYTnpZL1RvMGFTa3BPRHU3czZQUC81STI3WnQyYjE3TjZkT25jTFUxSlNMRnk4QzRPcnFDa0NEQmcyWU8zY3VNVEV4Yk5teWhhTkhqM0wwNkZGR2poeEpseTVkcE9OWHIxNGR1VnpPbWpWcnVISGpCbks1dk5qcnJmSHc0VVBDdzhPcFVhTUdibTV1SmQ1UEVBUkJFQVJCRUFUaGRTY0NSWUx3R2xBcVZWeTVkbE42N0ZtMU1qYldWdVU0SWtFUUJFRjRjVnEwYU1HMGFkT1lPSEVpeTVZdFkvbnk1Y1gyL1RHa2VmUG1XRm05dU4vSSt2WHJFeFlXUm5SME5PN3U3b3dlUFpyNjlldnIzZGJWMVpYazVHU1NrNU9sWlhaMmRyejk5dHNNR2pTb1JPZmJ0MjhmNGVIaGVIbDVFUkFRWVBBNk9EczdNMi9lUEg3NDRRZmk0dUpRS3BVMGF0U0l4WXNYYTIzWHBVc1hybCsvenZuejUvbnp6eisxMXNsa01pcFhyc3lvVWFNTWxuRDcvdnZ2OVM2M3RiWFZHOFFxam91TEMrN3U3alJyMW96NjlldlRzV05INlRuZXYzK2ZuVHQzb2xhck1UYzNwMXUzYmpSb29OMkxzVTZkT2t5Wk1vV0VoQVQrK09NUDNubm5IYTMxRGc0T2pCczNqdlhyMTNQNDhHR1VTbVdKeDJaaFlVR0xGaTBZUG54NHFaK1hJQWlDSUFpQ0lBakM2OHlvSUR0VlhkNkRFQVNoYU5FeHQ3aDUreThBVEl5TithRGpXOGhmbzZiZmdpQUl3cXVWbjUvUHNqVWJhZk5tYzVyNDZnOXFHQko1OVJaTm16VjdTU01yMnVYTGwzRjNkOGZSMGJGY3ptK0lTcVZpejU0OXZQdnV1NWlhbWhhN2ZVRkJBVXFsRWlNakk2a0VYSEZPbmp3cEJjdkN3OFA1NXB0dnNMVzFMWGEvQnc4ZThPVEprLytxbmpwcXRSb2pJNlB5SGthWlhEaC9ua1krTlY3WitVSjJGWlkxN1BWaDUxZDJUa0VRQkVFUUJFRVEvdnVJbVdaQitKZkx5Y25sVm55QzlMaHVMVzhSSkJJRVFSQmVtb0lDQlptWm1RWXpURjZtWjdOSC9pMWtNaGxkdTNZdDhmWW1KaWFZbFBLMytxMjMzdUxRb1VNQXRHM2J0c1Q3dWJpNGxPbzhyNFBYTlVpVWtaRkJRWUdpdkljaENJSWdDSUlnQ0lKUWFtV3I2U0VJd2lzVEdYMGR0Ym93OGMvSzBnS3ZhbFhLZVVTQ0lBakNmek1yQ3dzeU16UExleGlDOE5ySnpNekV5dEtpdkljaENJSWdDSUlnQ0lKUWFpSXRRUkQreFpKVEh2TXcrWkgwdUVsRG45ZjJMbHRCRUFUaDllRHNaTS9EUjQ5d2MzTXI3NkVJd212bGNjb2pYQnp0eTNzWVpmYm9jUnJKS1dsazVlUWdsOHRKVFVzdjd5RUpnaUFJZ2lDVW1MMmRMUXFGQWlzTEM1eWQ3SEcwTDc2TXN5QUkveENCSWtINGwxS3BWRnk4ZkUxNjdPYmlqS085WFRtT1NCQUVRZmhmNEdodnk2UEhhU1FtSmxLMWF0WHlIbzRndkJZUy92b0xFNWtSRHEvcGhNU051QVRVUnNZNFZIVEd3OXE2WEVwUENvSWdDSUlnUEsvTXpFd3lNek41bUpMQ285UjBhbFVYZjg4SVFrbUowbk9DOEM4VisxY2lPVG01UUdGdmhBWjFhNVh6aUFSQkVJVC9GYlc4UEVoUFRTVXhNYkc4aHlJSS8zb0pDUWxrWnFSVDh6V2RpTGg2NnkrczdlenhxVmNQTnpjM0VTUVNCRUVRQk9HMVpXMXRqWnViRy9YcjE4Zkt4cFpyc1FuRjd5UUlBaUF5aWdUaFgrbEpmajR4TitPa3h6V3JlMkJoYmxhT0l4SUVRUkQrMTlTdDRjSE4yNGxjdVpLT2c0TUQxdGJXMk5qWWxQZXdCT0ZmSVNNamc4ek1URkpTSGlFM2xsSEgyNk84aDFRbU4rSVNzSGR3cEVvVjBRTlRFQVJCRUlUL0xsV3JlcENJRVRkdko3NjJOL1FJd3Fza0FrV0M4QzkwNWRwTmxFb1ZBR2FtRmFoZG8zbzVqMGdRQkVINFgxU3plbFZTVXROSVRrbm1UbUtDNkZzaUNQeFQvOTdhMGdKWFJ3Y2M3Ri9QQU9xangybW9qWXhGa0VnUUJFRVFoUDlhVmF0V0pmcEtPaW1wYWFLZGd5QVVRd1NLQk9GZkpqVXRnOFM3OTZYSERlcldRaVlUVlNJRlFSQ0U4dUZvYnlmK3FCS0UvMExKajlOd2NISXU3MkVJZ2lBSWdpQzhWUFlPRGlTbFBCSi8wd2hDTWNUc3N5RDh5MXk4ZkZYNmJ3YzdXeXE3dVpUamFBUkJFQVJCRUlUL1JsblpPYUlma1NBSWdpQUkvL1dzcmEzSnlzNHA3MkVJd3IrZUNCUUp3cjlJd3QvM3lNak1raDQzOWExWGpxTVJCRUVRQkVFUS9sdVptTWhGb0VnUUJFRVFoUDk2TmpZMm1KaUlvbHFDVUJ3UktCS0VmNGtDcFpJcjEyNUtqejJyVnNiSzBxSWNSeVFJZ2lBSWdpRDh0MHBMRi8zR0JFRVFCRUg0M3lEKzNTTUl4Uk9CSWtINGw0aTVHVWUrUWdHQTNNU0VlblZxbFBPSUJFRVFCRUVRQkVFUUJFRVFCRUVRaFA5MklsQWtDUDhDT1RtNXhNWW5Tby9yMXZKR0x0SmlCVUVRQkVFUUJFRVFCRUVRQkVFUWhKZE1CSW9FNFYvZ3l2VmJxTlZxQUt3c0xhanVVYm1jUnlRSWdpQUlnaUFJZ2lBSWdpQUlnaUQ4THhDQklrRW9aOWs1T2R5OS8xQjZYTDlPVFl5TWpNcHhSSUlnQ0lJZ0NJTHdmSzVmdjg2eVpjdUlpNHNyOWI3cDZlbXNYTG1TQ3hjdUdOem05T25UckZ5NWtnY1BIanpQTUVsTFN5TStQcDU3OSs0OTEzRmVOd2tKQ2V6WXNZUFRwMCtYK1JnblQ1NGtMUzNONFByVHAwK1RtSmhvY1AzenVuZnZIdDk4OHcwSERod3d1TTJaTTJmNCtlZWZ5Y3pNZkduamVGRWVQWHBFVkZRVUtwVkthL201YytjNGVQQ2c5UGpaOWZxVVpCdUFLMWV1c0dQSERoVC9Yd0s5ckxLenMwbElTSGl1WTJna0pTV3hjdVhLNTNwdmFzWVVIeDlQVGs2TzN2VnBhV2s4ZnZ6NHVjNEJFQmtaeWNhTkc2VWJQNTlIVEV3TUVSRVJ6LzE2RkhlTzZPam9VdTkzN3R3NWc5ZnI2dFdybkRwMXFrempVYXZWbkR4NXNzajM3SkVqUjhqTHl5dlI4VkpTVWpoNzlxekI5ZGV2WCtmbzBhT2xIcWRHWGw0ZXYvNzZLemR2M2l4KzR5SWNQSGp3aGJ6L252WGd3UVBtekpuRHJWdTN0SllmT0hDQWhRc1hsdm00TzNmdVpQLysvVHg1OHVSNWgxanV2eDJDSUJnbUFrV0NVTTZ1MzRxWC90dmF5aExYU2hYTGNUU0NJQWlDSUFpQ1VESjVlWG1FaDRmclhaZVFrTURPblR1NWUvZXV6cnJNek13aWcwRGJ0MjluMjdadG1KbVo2VjFmVUZEQW9rV0xPSDc4T0JVcmx2M2Z6cW1wcVF3Yk5ndy9QejkrL2ZYWE1oL25hZm41K1FRRUJEQjY5R2dlUG54WS9BNy83OEdEQit6ZHUxZm5mK2ZPblpPMmVmandJUWNPSE5EN3Y2aW9xQktmS3lZbWhsR2pSckZyMXk2OHZiMUw5ZncwNHVQam1UWnRHb3NXTGRLN1BqczdtMm5UcGpGOSt2UXlIYjhrbmp4NXd1M2J0MGxOVFRXNHpjR0RCOW14WXdmbTV1WmF5K2ZNbWNQWXNXT0wvTi9mZi8vOTBzYXV6NzU5K3hnelpnd25UNTdVV3I1cjF5NVdyVm9sUFE0TURHVDY5T2xrWkdUb1BjN1pzMmY1N0xQUGlJK1AxMWtYRVJIQnI3LytLdTE3K3ZScGxpOWYvbHlUdjArZVBHSGd3SUZNbUREQllGQ21OSktUazltMmJSdVhMMTkrcnVOY3ZIZ1JQejgvSWlNajlhNmZOR2tTSTBlT0JBcS95L1I5VjVYRTJiTm4rZTIzMzE3SXpaNXIxcXhoM0xoeEJsOWJReFFLQlpNblQ1YStWKy9jdWNQWnMyZTEvcGVlbmc3QTVzMmJXYmR1bmQ3amhJZUg2dzE0cGFXbE1YSGlSSGJzMktGM3YwMmJOaEVjSEZ5bTEvL0FnUU5NbXphTjFhdFg2MTEvNXN3WlpzK2V6Zno1ODB0MHZLVkxseko5K25RZVBYcWtkLzJSSTBkWXNtUUpVUGg5bloyZFhhcnhob1dGc1hidFdpSWlJa3ExMzlPdVhMbENVRkNRTkk0WEtTTWpnME9IRHBHVWxLUzFQQ1ltaGhNblRtZ3RTMDFOWmNHQ0JYcS9LNTUyNGNJRmxpMWJ4ckZqeDZoUW9jSnpqZS9mOE5zaENJSmhvZ21LSUpTanZDZjVKTjY5THoydVU2TjZPWTVHRUFSQkVBUkJlSjJZbWxZZ0l6T3IzTTYvYXRVcVFrTkRHVEZpQk4yNmRTdlJQZ1VGQlV5Wk1vWExseThUR0JoSW8wYU50TlkvZXZTSVhidDJJWmZMdVhidEdqRXhNVnJydmIyOWlZK1BKeVVsaFhyMTZobWN1UHo0NDQrUnlRemZGNW1mbjgva3laTkpTa3JDeGNXRi9mdjMwNmhSSTk1KysrMFNQUTlEMXF4Wkk5MVp2MlhMRm1raXVqZzNiOTVrL3Z6NVZLaFFRUnIza3lkUDhQWDFwWG56NWdEY3VIR0R1WFBuNnQyL2RldldOR3pZc05qekhEdDJqT0RnWUFvS0N2anNzOCs0ZnYwNjE2OWZON2g5OWVyVnFWeFp0eXoya1NOSEFQand3dy8xN2hjZUhrNUJRUUh2dnZ0dWtlTkpTMHRqNTg2ZGV0ZloyOXNiUEg1SlJVZEgwNkpGQzB5ZTZmOXFaV1ZGZm42KzNuMWlZMk81ZS9jdUZoWVd6M1h1MGpwKy9EaFdWbGEwYk5sU2E3bGFyZFlLUW5oNmVySjI3VnFpb3FJWVAzNDhqUnMzMXRyZXdjR0JsSlFVcGt5WndySmx5N1NlUjJob0tPZk9uZU9qano1NlllTTJOVFhsZ3c4K1lOT21UYXhidDQ1aHc0WTkxL0dVU2lVQWNybjhSUXpQb0lLQ0F1bTZCZ1VGY2U3Y09VYVBIazI3ZHUxS2RaeU1qQXlzcmEyZmV6ekp5Y2xjdm55WlJvMGE0ZWpvV0twOWMzTnplZmp3SVQvKytDT0RCdzhtTFMyTlgzNzVSV3Vid01CQW5mZkswMzcvL1hjV0wxN01zR0hEZEQ1M0Z5NWNRSzFXMDZKRkM3MVpvbTNidHVYQ2hRdHMyclNKRGgwNjZLeVh5V1I0ZW5ycVBlKzc3NzdMc1dQSENBa0pvVmF0V3JSdDIxWmE5L2p4WStiTm00ZXpzek5EaGd3cDhocG9mUEhGRjV3NmRZck5temZyL2Y1VnFWVFNkMnh3Y0RBM2J0eGd5cFFwZUhoNGxPajRCdzRjUUNhVEZmdmRWcFJObXpZaGw4djUrdXV2Z2NMZ3lJWU5HMHE4ZjVNbVRXalJvZ1ZRK05zeGR1eFlKaytlclBWN21wR1JRWEp5TXFEN1djclB6K2YzMzM5bjA2Wk41T2JtWW10cmEvRDFTVXRMSXpnNEdBQTNOemVkOTlYVE9uZnVqSjJkWFpGamYxRy9IWUlndkJ3aVVDUUk1ZWo2clRqcGpoMUxDd3ZjWFN1Vjg0Z0VRUkFFUVJDRTEwVkZKMGR1LzFWKzVWa0dEaHpJdFd2WFdMeDRNUXFGZ284Ly9yallmUll2WGt4VVZCUnQyN2JGMTlkWDcvcmMzRnpNek16WXVIR2p6dnBXclZweDd0dzVaRElac2JHeHhNYkc2ajNQaHg5K2FEQlFsSk9UUTBCQUFERXhNZlR1M1p0Ky9mb3hldlJvZ29LQ3NMUzBsQ2JnU2lzaUlvSWRPM1pRclZvMXJLeXMrT09QUDJqV3JKbk94SDlSNXMrZlQ4MmFOUUVZT25TbzNtM216SmxEOWVyLzNHQldrZ2xVaFVMQjZ0V3J0UUpyeTVjdkwzWS9QejgvZXZYcUJSUk9zT2JrNUtCV3F6bDQ4Q0JWcTFhbGV2WHFaR1VWQml0TlRFeWtMREJOcVRRZkh4Kzk1UUV0TFMyeHRyWW1OVFhWNE1Tamg0Zkhjd1dLYnQ2OFNWcGFHaTFidHVUS2xTdHMzTGlSVWFORzRlYm1adkRhQXN5WU1ZT2twQ1RzN2UzTGZPN1Npb21KSVRFeGtlN2R1K3Zjc2YvMHhEWkEzNzU5OGZiMlp1Yk1tWXdiTjQ3NTgrZmo0K01qcmE5WnN5WmZmUEVGYTlldVpkNjhlVXljT0JFb2ZBOWN1SENCcGsyYkdzeldLNnMrZmZxd2QrOWVZbUppS0NnbzBBbk1sVVpCUVFGQW1ZN3g3TFVxN2p5YWJiLzQ0Z3R1M3J6SmpCa3p1SDM3Tmw5KytTVkdSa1k4ZnZ5WVAvNzRvOGpqWExseWhmejhmSDcrK2VjaXQ2dFNwUXJ0MjdmbjFLbFR6SjQ5VzJlOVVxbEVyVllURlJWRjE2NWRTL1FjQUw3KyttdTZkZXRHY0hBd0V5Wk1ZTm15WlF3Wk1vU3RXN2NDOFBmZmZ6TjY5T2dpajNIcjFpMVdyRmhCZ3dZTjlKNzc5T25UVks1Y0dTTWpJd1lQSG16d09DRWhJWVNFaE9nc3Q3UzBaTmV1WGR5K2ZWdHZpY0ptelpvUkhSMU5ZbUlpeDQ0ZGs1WW5KQ1NRbFpWRmp4NDk5R2FHVmF0V2pYdjM3bkhuemgydDVWNWVYcGlibTdObHl4WnBtYTJ0TFI5ODhJSFdlNlIzNzk1TW5qeVo0Y09IODhNUFA5QzZkV3NBZzY4UklKWEErK0tMTHd4ZWgyZHBYaU1vTEZVWUVSRkIzNzU5Y1hWMUJRcC9rd3dGelBVeE56ZVhmcWVVU2lYWjJkblM1MFpqM3J4NTBuLzcrUGhRclZvMTFHbzF1M2Z2NXRkZmZ5VWxKWVYyN2RveFlNQUFuSjJkOVo1SG9WQXdaY29VSGoxNmhKbVpHWWNQSDlhN25lYWF0R3JWU20rZzZHWDhkZ2lDOEhLSVFKRWdsSk1uK2ZuOGRlZWZXdWkxYTNpSzNrU0NJQWlDSUFoQ2lUazdGZDUxbnZ3b2hZcE9wYnNEL1VXd3RMUms5dXpaZlBmZGQ2eFlzUUlyS3l2ZWUrODlnOXV2WHIyYXZYdjMwcWhSSTM3NDRRZWRmL3R1Mzc2ZDA2ZFAwN3AxYXlaUG5zektsU3ZKeU1oZzlPalIwc1JlUUVBQW1abVpmUGZkZDNUcTFJbVpNMmRpWkdURW1ERmpTcFNCa0phV3h2ang0NG1OamFWejU4NE1HalFJSXlNalpzK2VqYisvUDVNbVRXTG8wS0YwNzk2OVZOY2lOamFXcVZPblltWm14bi8rOHgvTXpNd1lQSGd3YytmT0pUZzQyT0RkMnFXaHlZQ3hzN1BEMXRaV1dsN2MzeEEzYjk0a01EQ1F4TVJFM252dlBUNy8vSE9EK3p4NThvUzFhOWNTRmhhR3I2K3ZWb1pWUWtJQ2ZuNSswdVBVMUZTdHpKU21UWnN5YTlZc2twS1NwTEpNMzM3N3JkN3o5TzNibDRFREIwcVBudzVJUVdHUXpGREdUMG1kT0hFQ3VWeE84K2JOT1gvK1BKR1JrZVRtNWhhNzM4T0hEM0YyZG42bGY1dHQzNzRkSXlNanZaaytDb1ZDNTczZHRHbFRsaTVkeXI1OSs3U0NSQnA5K3ZUaDFLbFRuRGh4Z25idDJ0RzZkV3NpSWlLa2NwR2FZSUNtRjg0bm4zeWljNHloUTRmeXdRY2ZBSVhsNzRyck4rYmg0WUd6czNPUmZWQktrclZYMWtEUjVjdVhtVFZyRnRPblQ4Zkx5NnZZN1pWS3BYU09xbFdyc25qeFlpWk5ta1JrWkNUOSt2WER6TXlNOVBSMHZZRVBEWlZLSmIxUHQyelpnckd4c2NGdDMzampEZHEzYjQrTGk0dDBYVFdlUEhuQzNyMTdzYmUzTDNWR1U3VnExWURDNytQQXdFQzJidDFLMTY1ZHBmZU1wdVNjSVptWm1VeWRPaFY3ZTN2Kzg1Ly82RHlIek14TXpwNDl5NEFCQTZoVnE1YmVBSDV4Tk4vZlI0OGVsUUpZK2hnS3R2MzIyMjk2bC9mcjE0K1VsQlM5L2F6Mjc5K3Y5ZGpEdzBNS0ZHbWVvNWVYRjB1WExtWHk1TWxzMnJTSk45NTRBeE1URTcydkVSUUdNV1F5R2QyNmRTdlY5NFBtTlZLcFZLeGN1UklIQndmcE01ZVhsNGVUa3hPLy8vNjcxajd4OGZHTUhEbVNybDI3U3BsSEdpWDViUGo1K1VsWnB1Ym01bXpmdnAyc3JDeFdyRmhCaHc0ZDZOMjdOMVdyVmdVS3MzeTJidDNLOU9uVHBhQ1JVcWxrOXV6WlJFZEhTNyszK3V6WnM0Y0ZDeGJRdW5WcjZYalBlcG0vSFlJZ3ZGZ2lVQ1FJNWVSV1hJTFVzTkhDM0l5cTdxN2xQQ0pCRUFSQkVBVGhkVkxaM1pVS2Nqa25Ub1hUczd2K1NaeVh6YzdPamhrelpqQjgrSERtelp0SHBVcVY5R1lLL2Z6enoyemR1cFVHRFJvd2RlcFVuWW52RXlkT3NHclZLbHhkWFJrelpneFFPTEg2d3c4L29GS3ArT0dISDlpMWF4ZW5UcDJpVWFORzBxUlZ5NVl0bVRGakJxbXBxY3llUGJ2SWJJTEl5RWdDQXdOSlNVbWhaOCtlK1BuNVNaTjlkbloyekpremg0a1RKN0preVJKaVkyTVpQSGd3bHBhV3hWNkRPM2Z1TUc3Y09MS3pzeGsvZnJ3MFdUWm16QmdDQWdMNC92dnZDUW9LZXU1ZzBmMzdoU1dyblp5Y1NyUjllbm82R3pac1lNK2VQY2psY3I3Ly9udmF0MjlQWm1ZbURnNE9PdHRIUlVVUkhCeE1VbElTQXdjT3BFK2ZQbm9uUTVzMGFVTDkrdlcxbGozZDQybjc5dTJvMVdvKysrd3piR3hzdExaNzhPQUIyN2R2TDNFUVlPdldyV3phdEVudk9zM2ZVaHMyYkdEejVzMEFqQmd4Z25mZmZSZVZTc1h4NDhleHQ3Zlg2azlVVUZBZ1pkZ1ljdnYyYmVSeXViUmR0MjdkcFBKL0w4UERodzhKQ3d1alZhdFd1THU3NjZ6WEZ5Z0NjSFYxNWF1dnZ0SjdUSmxNeHBneFl6aC8vcnlVMGJadDJ6WXNMUzNwMjdldnRGMTRlRGpSMGRIMDZ0VkxKNU5KazlrR2hVR1k4K2ZQRzN3T1NxVlNHbWRSd1JKTFMwc3BVTlNqUnc4cFVQWHNzYUN3UE5mVEdTSDZWSzVjV2NxTWMzZDNKejA5blhYcjFwV292MGxCUVlIV2U4UE96bzY1YytlU241OHZaVGQ0ZW5vU0docHE4QmlyVnEwaUpDUUVhMnRyUER3OG1ETm5UckVCYXk4dkw1Mk1OazN3cEYrL2ZqcFpkQmtaR2FqVmFxM2dzQ0ZtWm1hbHluUlJLQlJNbWpTSnRMUTA1cytmcnpjYjVOaXhZeWdVQ3RxMWE0ZGNMc2ZGeFlVdFc3WVVlVjAwNnRTcG8vVjU2OSsvUHoxNjlDangrUFJScTlWU3NNZmMzRnluLzFoeFZDcVYxdmVQcmEwdGdZR0I1T2JtU3N2MXZVWm56cHhoNTg2ZDlPalJvOFJsOEo2bENiaE9uandaQ3dzTHJsKy96dGl4WXhrMGFKQk8rVlpUVTFPZ01DaFUydWNJaFdYaW52NE1RMkhBYU4yNmRUcWxEUjgrZkVoOGZMejBIVkJRVU1ETW1UTUpDd3RqOE9EQkJvTkU1ODZkWTlHaVJUUnMySkFKRXlZVW04MzNLbjg3QkVFb0cvRUpFNFJ5b0NnbzRIYkNQK25STmIxRU5wRWdDSUlnQ0lKUU9xWVZLdkJlaDdhRTdqL004VC9QMHE3MUcrVXlEamMzTnlaUG5zeWhRNGYwWmpkQVlXK2hwazJiTW5ueVpKMnlWMnExbWoxNzltQnZiMDlnWUNDV2xwWmN2bnlac0xBd0JnNGNpS09qSTBxbGt0RFFVQndkSFJrM2JweTBiNXMyYmVqYXRTdTFhdFV5T0VtVm41L1ArdlhyQ1FrSlFTNlhHN3c3MnNuSmlZVUxGN0pnd1FMMjc5L1ArZlBuR1Q1OHVGU09TSityVjY4eVpjb1UwdFBUR1Q1OHVGYTJSTXVXTFJrOWVqUno1ODdsKysrL1o5S2tTVFJvMEtESWF4a1hGeWRsS09UbTVtSmxaUVVVVG00ZU8zWU1UMDlQbmJJN01wbE03NFQ3MUtsVHVYejVNazJiTm1Ya3lKRzR1TGd3WmNvVVltTmpDUTRPbHU0Yy8vdnZ2L241NTU4NWR1d1lWYXRXWmRHaVJUb1RqRS96OWZYVkNqWkE0UVFmRkdaczdkMjdsd1lOR3ZENTU1L3I3QnNkSGMzMjdkdEwzSC9HeTh2TFlLK0t6TXhNamgwN1JvMGFOYWhSb3dhQTFFL3B6Smt6SkNVbDZTMnBwTG0raGdJd2RldlcxZHBPRTVCNldUWnMySUJLcGFKRGh3NUVSVVhwQkxLZVBIa0NVR3c1c3BDUUVLM1BWclZxMWFSTWh1dlhyM1BwMGlVKy9QQkRyZGN1UFQyZDZPaG9ldlRvSWIzWDlKazBhVktSNXc0TkRXWFJva1g0Ky92VHNXUEhJcmZWOFBIeDBTbVhCWkNTa2tKOGZEeHVibTRHUzJMQlAzMXpOQndkSGVuUW9RUDc5Ky9YeVg1YXUzYXR6dXVZbnA1T1hsNGVxMWV2MWptMlhDNHZOdUFTR1JuSjl1M2JhZDI2TmIxNjljTGYzNSs1YytjeWJ0eTRVdjF0bjUyZHpkYXRXM0YwZEtSejU4NDY2LzM5L1lzdGJSY1dGb1pDb1pDK2Y1S1Rrd2tMQ3dNSysvem9vMWFyQ1FvSzR1clZxd1FFQk9EdDdhMnpqVXFsa3NwVlB0M3JLaXNyaTl6Y1hFYU1HR0Z3VER0MjdDQTFOVlZyV1ZrQ084OWF2WG8xVzdkdVplZk9uZEt4NHVMaXVITGxpc0Y5WEYxZGVmRGdBUThlUENBbUpvYXNyQ3hXcmx5cHM1MmRuUjE5K3ZUUldaNmRuYzJTSlV1d3NyTGl3dzgvTERaTEN3b3pQWjhPZHR5N2Q0OTE2OWJSdW5WcldyZHVqVXFsWXVIQ2hlVG41eHY4M1N5Tm5Kd2NidCsrVFhSME5BQjc5KzdsNE1HRDNMdDNEM2QzZDl6ZDNjbkx5eU1uSjBjclVKU1dsc2JSbzBkeGNuTEN6czZPdExRMHBreVpRblIwTkRWcjFzVEt5b29EQnc3b25DOC9QNTlWcTFaaGJHeE1xMWF0T0hyMHFOYjZSbzBhNlh4K1grVnZoeUFJWlNNQ1JZSlFEbUxqRXluNC96dWxLc2psVkt2aVZzNGpFZ1JCRUFSQkVGNUhYcDRlMUsxVmcwdFhydkwzdmZ1ODJhd3h6azZPV0ZzYm52UjlHUm8yYkNpVmhmQ0ZBQUFBSUFCSlJFRlV1ZEduWmN1V0JudjFHQmtaTVczYU5CNC9mb3lycXl0cXRab1ZLMWFRbEpURUw3LzhJdDNsUEhmdVhKS1RrN1d5WWRMVDB3a05EZFhiczBDdFZuUHMyREhXckZsRFVsSVNSa1pHOU96WkV5c3JLMDZlUEdsd3JHKysrU2FQSGozaTBxVkxUSmt5aFJvMWF0Q25UeC9hdEdtakZZemF0MjhmaXhZdG9xQ2dnTUdEQitzdFYvZmVlKytoVkNwWnNHQUJZOGFNNFpOUFB1SHp6ejgzbUhYeGRGOEpnSW9WSzByWDQ4NmRPM3ozM1hjNisxU3FWSW5JeUVpV0xGbENoUW9WOFBEdzRMMzMzbVBDaEFsRVIwZHJOWWNmTkdnUS92NytqQmt6aHJGang3SnYzejRPSHo2TWxaVVZ3NFlObzJ2WHJrVm1oQlJuM2JwMTVPWGxHWnhrMTB6V2wzU3lyMm5UcGpSdDJsVHZ1dmo0ZUk0ZE8wYkxsaTExSmg4Tjlmc3dNVEZoenB3NVFPRzFxRnExYXJGQmtKY3BMaTVPNnZ0aFltS0NrNU1UWGJwMDBkb21ORFFVVzF0YjZ0YXR5L0hqeDJuVXFKSGUwbXJHeHNiY3VYTkhxN3hlNWNxVnNiQ3c0TXFWSzVpWW1KU29qOWlyTW0zYU5MM0xkKy9lelpJbFMramR1N2ZCVXBZRkJRVjg4TUVIT2xsUVhidDJaZi8rL2V6ZXZWdnJmYk4xNjFhOUFUOU5rT1paeFdYbW5EMTdWaXJUOWUyMzMySnZiOCt3WWNOWXRHZ1J1Ym01L1BERER5WEtSZ1JZczJhTlZFNnpMSlBnbXI0elVWRlJYTHQyalNGRGhuRDkrbldXTDErT1hDN1hDcVk5N2NhTkc1dzhlUkkvUHorRDM4MWhZV0hjdlh0WDc3b0tGU3JRdm4xN2crTTZlZklrR1JrWk9zdnYzTG1Edjc5L2tjL0oyOXViV2JObUFZVUJRWlZLVldSV1gxUlVGTXVYTDlmN081Q2RuYzBiYjd4QlhsNGUxNjVkSXo4L1g3cG1Db1dDQ2hVcVNOL3JsU3RYMWhzb0Nnb0tJaWtwQ1VCdkVFTWZNek16cmF5cjJiTm5rNWVYUjUwNmRkaTNieCszYnQwaU5qYVdMNzc0b2tTbEV2WFp2SGt6UjQ0Y0FkREtvck8wdENRdExRMVhWMWZhdFd0SHc0WU5NVEl5SWlRa2hLKysra29yb0t6cEw2UXBiN2Q3OTI2dVhyMUtreVpOdUhqeEluUG56aTEySE11V0xkTlpGaEFRVUdTZzkxa3YrcmRERUlTeUVZRWlRWGpGbEVvVnNiZi9hZUJZeTl1enhBMDNCVUVRQkVFUUJPRlo3Nzc5Rmw2ZUhodzRjb0xRL2ZxYlRUK3JxS0JPU1d6WXNJRnQyN1laWEs4cEh6Vjc5bXlDZ29MMGJsTzFhbFdXTGwwS0ZKYlowVFQyUG5EZ0FMZHUzYUovLy81YUU4SDI5dmJZMjl1WGVJd0JBUUdjUG4wYUV4TVRldlhxUlVSRWhGYVptK0tNSFR1VzhQQndUcHc0d1l3Wk0xaTRjQ0YxNnRRaFBUMmRGU3RXY1Bqd1ljek16QmcvZmp4dnZmV1d0Ti9zMmJQSno4K1hBaENkT25XaVVxVkt6Smd4ZzE5KytZVXpaODd3K2VlZjA2cFZLNTNNZzZsVHAwb2w2alQ3cjEyN2xwMDdkOUtxVlN1OW1WQURCZ3dnTURDUTNidDNJNVBKcE40WGpvNk9Xa0VpS016KzZ0ZXZIMHVXTE9HNzc3N0R4TVNFenAwNzA2Wk5HK3pzN0o0clNBU0ZXU0xHeHNaNGVucVNscGFtVThwS2swRlNtc2sraFVMQjBhTkhlZWVkZDByMGQxTlVWQlJSVVZGRlppN2N2SG1UaElRRW1qZHZUbUppb3NIdGJHeHM5SmJqZWhGVUtoV0xGaTNTbXNoM2QzZm5tMisrMGRydTk5OS94OXZibSs3ZHUzUDgrSEZhdG15cFU1NU1Jemc0bUt0WHIwcVA1ODZkUy8zNjllbmV2VHV0V3JYQ3djRkJxL2VUWnZKVm9WRG83UWxsWW1MeXl2OVd6Y3pNQkNpeVliMG1nMDVmdVR3dkx5L3UzTG1qRlNoNk5pT2lvS0NBVHAwNllXNXV6czZkTzB2OEhITnljbGkzYmgyN2R1MENvSG56NWxKSk9FMlFkZUhDaFF3ZE9wUlJvMGJScUZHaklvOTM5ZXBWUWtORHFWMjd0dDZlT0NWaFpHVEVyRm16Q0E0T1p2ZnUzZnoxMTE5U0ZtUm9hQ2hwYVdsczNMaFJwMlJsN2RxMVdiTm1qZDV5aDFENDN0aTBhUk15bVV4dmtDMGxKYVhJTExmOC9IenExYXVuczd5Z29JQzB0RFNxVjY5T3hZb1ZkZFpmdlhwVksyTm4wNlpONU9mbmw2ajhveWI3NldtalI0OEdJREF3RUlEeDQ4ZVRuNTlQcjE2OStNOS8vc1A4K2ZPTHpLRDg5ZGRmT1hYcUZFWkdSb3dmUDc3WU1VQmhtY2RudjFjMHY0ay8vZlNUZEUzcjFLbER2Mzc5U25STWZZeU5qWkhMNVhUczJCRlBUMCtxVjYrT3A2Y25qbzZPWEx4NGtTVkxsbUJzYkV5L2Z2MHdNakppK2ZMbFhMcDBTUW9PUWVGbnFHYk5tdEsvQ2I3NDRndmF0V3RIUWtJQ0Z5OWV4Ti9mWHlkWWYrN2NPUllzV01DRUNSTjBYbVBOdXRKNkdiOGRnaUNVbmdnVUNjSXJGdmRYSWdyTmo1eUpDZFU5cXBUemlBUkJFQVJCRUlUWG5aZW5CME1IZlU3eW94UWVwVHdtTFNPenlPM3pGTTlYVHF0Ky9mclBWVHA1eDQ0ZFVrbXRwejErL0ppVksxZGliR3hNcDA2ZGlJcUtLdkk0bWtubGh3OGZhbTFidjM1OXVuVHBnbEtwWk1pUUliaTd1L1A0OFdPOWsrR0dPRG82OHM0Nzc5Q2pSdzlpWTJPcFU2Y09CdzRjWU9YS2xXUm1adUxpNGtKQVFJRE8zZUFYTDE3VW1vaUR3dDRNSzFhc1lQcjA2Y1RFeERCbHloUThQVDJaTzNldVZua2lSMGRIWEZ4Y2dIOGFsbXY2eHhpYVVLeFhyMTZ4RGVidjM3L1BvVU9IT0hUb0VBOGVQTURHeG9iT25UdlRyRmt6bGk1ZHlwRWpSNWd5WlVxSnI0MGg3Nzc3THUzYnQyZmd3SUU0T0RnUUZCU2tOYkZuYUxKdjdkcTFXcVcxbmp4NUl2VjYrdjMzMzFteFlnVktwZEpncjR5bi9mVFRUN2k3dTFPM2JsMkQ3eDlOby91UWtCQkNRa0lNSHF0UG56NE1HalNvMkhPV3hmYnQyN2wyN1JvTkdqVGc4dVhMZXJmSnpzNG1QeisvUlAxcEFMNzg4a3ZTMDlPSmlZbVJBcmwvL3Ztbndld2RqZDY5ZSt0ZFhsUVQrNWRGazdtaHI0K1dodVo5OUd3WlM0QVpNMmJnNk9oWVpOWmdjbkl5YXJXYW5Kd2NybCsvTHBVYk5DUTdPNXM5ZS9idzIyKy9rWjZlVHN1V0xmSHc4R0RMbGkwa0pDUXdmdng0SEIwZDZkU3BFeFVyVm1UT25EbU1IVHNXWDE5ZlB2dnNNNzNmbDluWjJWTHdZdmp3NGMvMWZTcVh5L25oaHgrd3Q3ZkgxdGFXdExRMGJHeHNNRFkyeHRIUmtWR2pSdkhnd1FNV0xGaEFmSHc4QlFVRlJVN21mL0hGRjV3NGNZSy8vdnFMenAwN3MyZlBIcTMxSGg0ZXZQMzIyMFdXR2J4NDhhTFVaMGVmSGoxNjZNMFlHelZxVkttK3Awc3JKeWVueUNEazAvYnQyOGZhdFd1QndvQmNVUmxVVHp0Ky9MaE9vR2o2OU9rWUdSbEpOeGZFeGNVeGJ0eTQ1d3JFOXUzYlZ5ZWJNajQrbnZuejV4TVpHVW1uVHAyMGVzMTVlWG5oNE9EQXVuWHJxRmV2bnNHeW5oNGVIaVFrRk43Y2JHTmpveFBRMDF3L1cxdGJnK3RLcTZ5L0hZSWd2RmdpVUNRSXI1QktwZUptM0YvUzR4cGUxVEEyRnRsRWdpQUlnaUFJd290UjBjbVJpazZPeFc1MzdQU0Y1enBQNDhhTmFkeTRjWm4zMTlmelFLMVdFeHdjVEZaV0ZoNGVIcGlhbWpKbXpKZ1NIZS9Ja1NOU0NSNG9EQzQwYTlhTVpzMmFTY3VLbW5ndVN0MjZkYWxidHk1NWVYbjgvUFBQWkdabTBxVkxGL3o4L0VyVmI4UFoyWm1GQ3hleWI5OCsxcXhaZzdPenMwN0RibjBPSGp6SXpwMDdEWlpUMDJqWXNDR1RKMDhHQ3YvdXVIYnRHdUhoNFp3OWU1YS8vaXI4RzhUVDB4Ti9mMzg2ZE9oQVJFUUVreVpOSWlzcml3NGRPbkRyMWkxdTNicWw5L2svM1VQandvVUxXdVhOQUsyZ24xd3VwMnZYcnF4YXRZcUZDeGRxdllhR0p2dDhmSHlvWGJ1MjFuUFcrT0NERDlpMGFSTWJOMjZrWThlT09sa2tUMU1vRk55OWU1Y3hZOFp3OXV4WnZkc2tKaWF5Wjg4ZTJyUnBJMlZ4ckYyN2x0VFVWQ243UUVPVDVmWXk3Tm16aDVvMWE5Sy9mMytEZ1NMTlpMT205MUp4OUdVSzFxcFZTK3MxaUltSlljK2VQWHo2NmFlNHVMaWdWQ3FaUDM4K1RaczJwVjI3ZGxyN1BwMHRzR1hMRnAzWFhVUHp2Z2tMQytQT25UdDZ0N0d4c1NsUjZUdk5jNjVTeGZBTmxacEFncjczZ3FiL1NsSEJodHUzYjB2L2ZlYk1HWU9Cb3Fpb0tBNGVQTWpKa3lmSnk4dkR6YzJOVWFOR1NSazc5ZXZYWjhhTUdYejk5ZGVzV0xFQ1oyZG5talZyeHZyMTYxbXpaZzEvL1BFSGx5NWR3dEhSa1RadDJ2RDExMTlybGRLOGYvOCtVSmhkK2ZmZmYrUG41NmN6QmszMmxMNkEzY3laTS9IMTlRVUtBeG1hYkxUNTgrZnJaRjltWkdSdzh1Ukpjbkp5VUt2Vm5EeDVFcFZLUlhaMk5wYVdsbG9CaTE2OWVoRVNFa0x6NXMxcDJMQ2hGQ2k2Y3VVS0dSa1pXRmhZOE5aYmJ4VjVqZXZYcncvQXFWT25nTUxmaktlL0w3T3pzL1gyVDlMWHQ2cWs5SlhKZS9Ma2lWYi9yYVNrSktsM1YxRU9IRGpBZ2dVTGNIVjF4Y1hGaGFpb0tHN2V2Rm1pY1dSbFpla3MwN3dlUC8zMEU5SFIwZno0NDQrNHViMllGZ1JLcFpMVHAwOXo1TWdSenAwN1I1czJiWmd4WXdZVktsUWdMaTZPeU1oSTB0UFRTVXBLWXYvKy9halZha3hNVEdqZnZ2MHJEYnk4ak44T1FSQmVMQkVvRW9SWDZLODc5OGovLzMvb21SZ2I0KzFadFp4SEpBaUNJQWlDSUFqL0RyLzg4Z3ZuenAyVEhsdFpXYkZvMFNLZ01JaWs3NDc3akl3TUprNmN5THZ2dnF2VjIrWFpPOW4vK09NUGc1UGNSV25jdUxHVU1XUm1ac2JZc1dOUnE5WFM1R3hwR1JrWjBhbFRKOXEwYVZQaXUrYTl2YjE1Ly8zMzJiWnRHOTdlM2pvQnVweWNISzFlR0ZBNE9UdDE2bFNnOE83d1R6LzlsRFp0MmxDOWVuV3lzckpZdUhBaEJ3OGVSQ2FUSVpQSk9IYnNHTWVPSGRNNmhxYmMxR2VmZmFZVktMcDY5U28zYnR6UTJ2Ylo1OUt6WjA4dVg3N01nUU1IcUZXcmxsU2l5bERKc0JZdFd0Q3JWeS9wY1VSRWhIUk1Dd3NMUHY3NFl6WnMyRUJvYUdpUndRYTVYTTUzMzMxSHExYXREQWFLTktXZi9QejhwT3l0clZ1M29sQW90QUtMTDF1SERoMW8xNjZkM3NseURVMFpPVTA1d3JLb1ZLbVNWdWFHV3ExbXo1NDl0RzdkR2k4dkwvTHo4NWsvZno3VnFsVXoyQk1JQ2pPZzB0TFNpanpYNmRPbk9YMzZ0TjUxcnE2dXhRYUs4dlB6dVhYckZoVXJWaXl5eDQvbXZhRXZvd2dLeTE4dFdiTEU0UDR4TVRFQTFLbFRoK1BIai9QVlYxL3AvWDY1ZnYwNkJ3OGV4TnZibTQ4Ly9wajI3ZHRybFdkczFxd1ppeGN2Sml3c1RLc2ZpNldsSmQ5Kyt5MDlldlJnOSs3ZEhEeDRFTFZhTGIzdk4yM2F4SjkvL3FsMUxtdHJhNjNQZ01hZVBYdFFLcFYwNjlaTlo1MmhIakNQSHovbXlaTW5XcVhZMnJkdno0NGRPNWc0Y1NLNXVia0VCd2VUbHBaR3IxNjlHRGR1SEcrODhZYldNZDU0NHcxNjl1eko5ZXZYcFdWcjFxelJLbTFZR212V3JKR3lCQUdXTDEvTzh1WEw5VzVibzBhTk1wMWp3SUFCZXBkcmVqRGw1ZVdSa3BJaWZlNE5DUWtKWWRXcVZUZzRPQkFZR01qNjlldFJxVlFNR3phc3hHUFI5OTQ4ZHV3WXYvMzJHOTI2ZGRNSnlqNFBJeU1qMXExYkp3VnB6NXc1dzlXclY3RzJ0aVkxTlpXVWxCU2dNS05vNE1DQnRHN2RHa3RMeXhJRlhYSnljclJLQVFMU2IybFI2L1I1R2I4ZGdpQzhXQ0pRSkFpdmlGcXQ1bVpjdlBUWXExb1ZUSjZ6QnJnZ0NJSWdDSUlnL0RjNGZQZ3c2OWV2eDg3T1RwcThNalkycGs2ZE9zVEZ4VEY5K25TR0RSdW0weXRCTThudTVPUkVuVHAxREI1LzA2Wk4wbVJaYVh6NzdiZGFwZVdldDdlVGhxSHlQTTlPUkRacTFBaGZYMTk4ZlgySmpZM2wzcjE3REJnd1FDcExCNFZCRGtDckNYdWJObTBZTTJZTWRldldsVEl6MUdvMWh3NGRZdlhxMVdSa1pEQmd3QUQ2OXUycnR5L1JzV1BIQ0FvS3dzYkdoZzRkT21pdCsrS0xMM1RLSGZYbzBVUHJzWkdSRWFOSGoyYlFvRUVzWDc0Y0h4OGZxbGV2WHVhN3dydDM3ODZ2di83S2xpMWI2TnExYTVHVGhVLzNpOUpuOE9EQlhMMTZWV3V5T0RjM0Z3c0xpMUtONlhsOSt1bW5HQmtaRlJrb3VuRGhBaktaREI4Zkg2MHNtT2Z4NE1FREFLMHNpMmZkdjMrZjVPUmtyWkpwR3pkdTFPcW45TFI5Ky9heGZQbHkvUDM5RFU2QWw2UzBtaVpBV0Z4dkgwMXBSMzJUOFZ1MmJHSHQyclZGbnUvTW1UTjRlbnJ5OGNjZk0zMzZkQzVldktqejNRTHcwVWNmMGFoUkk2MGVOcHB5Z1BiMjlrUkhSL1BiYjc4eGR1eFl2ZWR4ZDNkbjZOQ2hmUFhWVjlKbjlzQ0JBMnpZc0lIS2xTdFRxMVl0S1JQUzF0YVdMNy84VXVjWXAwNmRJajgvWCsrNlp3VUdCdkxHRzIrUW01dExXbG9hNjlhdFE2bFVvbEFvYU5Tb2tVNldrWjJkSGM3T3prUkZSZWtFaW9ZTUdZS0ppWWxXb0FpZ2RldldVdVppU1p3L2Y1NEpFeWJvTFAvNDQ0OXAwcVNKenZLVksxZVcrTmdhcnE2dXRHelprdjc5KzVPUmtjSDQ4ZVA1OHNzdmFkcTBLWWNPSFpLeVNXL2N1SUZhcmNiYjIxdnFHYVJQVmxZV3pzN096Smt6UjhvcWxNbGtMRnUyckVUaldiNTh1VTVBNU1LRkN3UUdCdUxnNEVDTkdqVll2MzQ5ZCsvZTVjNmRPM2g3ZTVjNGUxWWZtVXhHVUZBUUtwVUtCd2NIMHRMU09IbnlKSWNPSFNJL1A1OXUzYnJ4M252dlNlL2o4ZVBIazVxYXl0U3BVdzBHR3pYbXpKbGpjRjFweTVXV3gyK0hJQWlsSXdKRmd2Q0tKTjY5VDA1dTRUOW9qWTFsZUZmM0tPY1JDWUlnQ0lJZ0NFTFpEUnc0VU9vblVscDVlWGw0ZUJUK2UxaWxVckZxMVNwTVRVMlpObTBhaXhZdDByckx1RktsU3VUbjV6Tno1a3lXTFZ0VzdOM2dodFNyVjQrWk0yZVdhTnRyMTY0eGJ0eTRNcDJuTERUbGQ3NzY2aXVwNThPR0RSdTB0dW5kdXpmang0OW54NDRkVWsrWlI0OGU4Y3N2di9EV1cyOXBsVzREdExKRExseTR3T3JWcTRtTGk2Tm16Wm9FQmdZYUxMLzB5eSsvc0c3ZE9pcFdyRWhRVUpEQlp2ZkZzYk96WThTSUVRUUZCWkdRa0VEMTZ0V2w1MWxVN3hKOXJLMnRlZWVkZDBoUFR5YzdPN3ZNZDVWbloyY3pkT2hRQUlLRGc2WGxtdXdwZlJrMUgzMzBFWU1IRHk3VCtZcFNYT0FrSlNXRnlNaEk2dGV2WDJRUUt5OHZEMU5UMHhJRll0UnFOZUhoNFZoYlcrdjBGbmxhYkd3c1U2ZE9KVGc0bUFZTkdnQ0dzM2ZnbjhsYnVWeGVxbktNejlKa3dMUnExYXJJN1RSWkMwK1BLVHM3bXpsejVuRDY5R2xxMWFwRng0NGRXYnAwcWM2K3QyN2RJakV4a2I1OSsvTEdHMjlnYm01T1NFaUkza0JSaFFvVnFGbXpKcHMzYjhiQndZRVBQdmlBUllzV0VSWVd4dDY5ZThuT3p1Yml4WXVNSERtU0dUTm1hSDAzNWVmbk0yWEtGRHc4UExSS3lrVkZSZUhnNE1Dc1diTzBNbjZlVjNwNk9vY1BId1lLeTlwcC9Qbm5uMHlaTXNYZzYxSzNibDNDdzhQeDgvUFRlZzg5SFl6V3NMR3h3ZHJhbXBzM2IrcGtraGdpazhtd3M3UFRDVWg3ZW5ycXplRGJ2SGx6cVhzVXZmbm1tMlJrWkdCc2JFejE2dFdCd3VEUnBVdVhjSFYxbFlJUm1zQnI3ZHExaTh5TSt2VFRUK25hdFN0T1RrNWF5NS90UjJlSXZteTR2WHYzb2xRcWVmejRNY0hCd2Noa01weWRuWEYzZHk4Mk1Gb1MrZm41bkR0M2pyQ3dNRzdjdUVIVHBrM3AxNjhmTFZxMGtENmZLcFdLbkp3Yyt2ZnZ6N1JwMHhnMmJCaVRKMC9XS2pINXJHN2R1cFg0ZVVQaDUrdVBQLzU0cnVmeUluODdCRUVvSFJFb0VvUlg1UHF0ZjdLSlBLdFd4bFNrekFxQ0lBaUNJQWl2c2M2ZE8rdnR4VkFTVDArUXltUXkrdlRwZzVlWGwwNndBd296SDhhUEg0Ky92eit6WnMxaS92ejVaV29BTHBQSlNqeUovYW9ub3pRVDMrM2J0NWNtbTUrZFJHN2F0Q2x2dnZrbTY5YXRvMjdkdXRTb1VZT3BVNmRTb1VJRnFUZkowd29LQ2poKy9EamJ0bTBqTGk0T0d4c2J2dm5tRzNyMDZFRmNYQnh6NTg1bDVNaVIwaVJpV2xvYVM1Y3U1Zmp4NDlTcFU0ZUFnSUF5OTNYU2FOdTJMZlhxMVpQNnhtZ3lRY29TNlBuMjIyK2ZxL0U3RkFZeUJnMGFwTFVzT1RsWjZ2LzB5U2VmNkV6eWxyVU0xdlBhdVhNbktwV0t0OTkrdThqdHpwdzV3NW8xYXhnM2JseVJFNzVRbUgwV0d4dEw3OTY5cFd1cEw4Q2t5YjRyYTFDMkxFNmNPRUZrWkNSdWJtNDYyUzNQMG54ZW5nNmdCUVFFY09uU0pWcTNiczI0Y2VNSUR3L1h1Ky8yN2R1UnlXUzgvLzc3bUpxYTh2Nzc3N056NTA0aUl5UDFUdGpuNXVieXl5Ky8wS3haTTZtbmxVYUxGaTBJREF4a3dvUUpqQmd4Z3NXTEYrUGk0c0t0Vzdmdzl2Ykd3c0tDa0pBUVhGMWRwUkphUTRZTUlUazUrWVZmMitqb2FBQ2RzcGpaMmRrQUJyLzdPblRvd1BIanh3a1BEeS8ydW12S1dZNGZQNTRMRjByVzUyN256cDJFaElUb0xEOTU4cVRlZmxZUEh6N1V5WHdxVGxKU0V2UG56NmQvLy81MDd0eFpXcDZXbHNiMjdkdXBYYnMyZGVyVTRjU0pFL2o0K09qTjZNek56V1hyMXExMDZkSUZKeWNublNDUldxMldBbkhGU1U1TzFsbldwVXNYYXRXcVJaVXFWYWhjdVRKdWJtNTZnM0ZsRVJBUUlQV0Nrc2xrMUtwVmk3UzBORFp0MnNSUFAvMUVibTR1dWJtNTB2Y3ZGSDd1VFV4TUdEdDJMR1BHakRINFBkTzRjZU5pQTdkUGUvTGtDZjM2OVVNbWszSDA2TkZTN2Z1MEYvbmJJUWhDeVlsQWtTQzhBbmZ2UHlRN0p3Y28vT0d1NlZYMkd0T0NJQWlDSUFpQzhHL3diTW1ZMGpodzRJRFc0K0o2bDlTclY0K1BQdnFJOFBCd2twS1NYdWtFOXF1Z2FXcHZxQ1NkaHIrL1A4T0hEK2ZISDMra1dyVnF4TWJHRWhRVXBMZDhVRlpXRml0WHJrU3BWREp3NEVDNmQrOHVUUmJmdVhPSGd3Y1A4dVRKRThhTkc4ZmV2WHRaczJZTjJkblpmUGpoaC9qNStiMndFaithaVQ3UW53a0NoWGU2RjFVS0NuanVJQkVVVGpJKzJ3ZG0rZkxseUdReUtsU29RRlpXbHNFK0owOExEUTBsSnllSFhyMTZ2WkJ4UGV2Um8wZnMzcjBiR3h1YllnTkZXVmxaUEh6NFVBb0k2Sk9abWNuNjlldjUvZmZmcFo1VkduSzVIRE16TTY1ZHUwWmlZaUw1K2ZrY09uU28yS3lqRnlrdUxvNEZDeFlBSlFzSWFwN3IwNEdpQVFNR2NQYnNXWVA5aGpUbk9YcjBLTzNhdFpNeTVmcjE2OGUrZmZ0WXVIQWhLMWV1MUFrU256bHpodno4ZklPdlE3MTY5WmcxYXhaaFlXRlVxbFFKZ0pFalIvTE9PKzh3ZXZSb2J0Kyt6WklsUzZoU3BRcSt2cjVZVzFzWCt6a3ZDMDJnNk5ueW1KcHJaYWpuVS9QbXpYRnljbUxEaGcwMGFkS2tSSi83YWRPbVNWbDRHcnQzNzJiVnFsVnMzNzVkNi9OdGFHTC8xcTFiM0x0M1QyZDVSa1pHcVFORklTRWhHQnNiMDYxYk42M3ZrUysvL0pLelo4OHlkKzVjQmcwYXhQMzc5NlZzekdkbFptWkttV1A2K2tHcDFXb0NBd05MUEtabnYrTWFOMjZzMDE5T3JWYVRtSmhJY25LeTNveTJrdXJUcHc5R1JrWTRPam9pazhsd2NuTEN3c0lDQ3dzTE1qSXlXTHAwS1o5Kytpa2RPblRBM053Y016TXpMQ3dzVUNnVVRKczJqZFdyVjlPc1diTVg4cjQwTlRXbFlzV0t4TVRFTUd2V0xQcjI3VnZzZDVnaEpmbnRFQVRoeFJLQklrRjRCYTdkakpQKzI2T3lHMmFtNGk0SVFSQUVRUkFFUVNpTnI3NzZpb0VEQi81WDNsRWNGeGVIbzZPandjbGNEVHM3T3o3Ly9IT0Nnb0s0ZHUwYURSbzBvSExseWdhM25UTm5EaTR1TGpyWkJHKy8vVFlwS1Ntc1dyV0t5NWN2OC9qeFkxeGRYWms4ZWZJTEtZTmtpS1pjMWJPVGZhdFhyMmIxNnRWYXl6U2xDVitFRmkxYThNc3Z2K2hNUUVkRVJMQnIxeTdlZi85OVhGeGNXTGR1SFkwYU5TcnlMdmljbkJ5V0xGbEN6Wm8xdGZwQ3ZVaUxGaTBpTHkrUC92MzdGenN4cXNuKzBRUUxWU29WcDArZkJncXZ0MEtoWU9qUW9UeDQ4SUNHRFJzeWNlSkVuZmREMTY1ZENRa0pZZURBZ1VCaHRzSGd3WU5MVk03dWVjWEV4UERqanorU2xaWEZKNTk4b3JkdnpiTTBBUVk3T3p0cG1ZK1BEejQrUGdiM1VTZ1VCQVVGWVd4c1RQLysvYVhsZG5aMjlPclZpNDBiTjdKdzRVS2Rma09ob2FGWVcxc1htVzN6OUxsVFUxTlJLQlRZMjl0alptWkdRRUFBdzRZTlkrclVxYzlWT3JNNGtaR1JPRHM3Nnh3L0l5TURNek16dmRrcktwV0toSVFFdnZ6eVM0S0NnbGl4WWdValJvd285bHo2anFVcExTZVh5MHYwSFQxdzRFQzlwUjVIalJxbFZYck93Y0VCaFVKaDhEZ0pDUW1FaG9iU3ZYdDNiRzF0dFhwK3llVnkvUDM5VWFsVUxGKytIRXRMU3pwMjdLajNPSnJQa2FIZ3FFd21ZOWV1WGNVK0w0QVpNMllRRlJXbHN6d3pNNU1iTjI0UUV4UER0V3ZYaUltSklUczdtOGFOR3o5WG9LaE9uVHBNbURDQjNidDNzMm5USm5yMjdDa0Z4T0xqQ3l2YlZLeFlrY3FWSzNQbzBDRisvdmxuT25mdXpQdnZ2MDlBUUFBWkdSa3ZQSGlabUpnSXZManZjVU8vSFlJZ3ZGZ2lVQ1FJTDltRHBHUXlzd3J2NGpFeU1xS1d0OGdtRWdSQkVBUkJFSVRTMGxjT1RqT0IrQ29tdEYrV3pNeE1MbCsrckRNUi9ld2QrNm1wcWF4ZXZacURCdy9pNk9oSXJWcTFPSDM2Tko5OTloazlldlNRZ2gxUDgvVFUvZHZqN3QyN0hEbHloUDM3OXdPRjE5RFB6NDhQUC95d1JOa0VHelpzWVBQbXpWckxuaTVwWkloU3FTUWlJZ0lqSXlPZERLakdqUnRyVGZMdjJiT24yT05wSm5aTE1pbXR1Y3Y5YVljUEgyYisvUGxVckZpUkFRTUdZR1ZseGVIRGg1azJiUnBqeG93eE9LRWNFeE9EU3FVcWMwbWw0bXpidG8welo4N2c3dTZ1bFdtbm1aelArZjlLRlJvM2J0eEFKcFBoNXVaR1hsNGUwNmRQSnp3OEhHZG5aeFlzV0lCY0x1ZTc3NzRqTFMyTjl1M2I2LzJzK1BuNTBhbFRKeDQvZm95UmtSR3VycTVTNlMyRlFpRTFramRFOHpsVUtCVFNuZitHeU9WeVRFeE1VS3ZWN05xMVM4cDY2OTY5TzE5OTlWV3gxeWMxTlZWNmY5U3NXYlBZN1RVV0wxNU1YRndjWDMvOXRjN2tkZi8rL2JsdzRRS0hEaDNDeHNaRzZra1ZFeE5EZEhRMHZYdjNsdDVuY3JrY3BWS0pVcW5VNmJzRGNQMzZkZUNmejE2VktsWDQvdnZ2T1h6NHNNSEorTlRVVktsMDJMT3lzN01wS0Nnd1dQYXNaczJhV0ZwYUVoY1h4enZ2dktPei9zYU5HMXFmdDl6Y1hISnljdGl5WlF1aG9hRllXVm14Y3VWS1RwdzR3ZSsvLzQ1U3FXVFlzR0dsemlqVTlKQjUwZC9Ga3laTjBucWNscFlHL1BONUNBa0p3ZHJhbXM4Ly94d296Tko1V3IxNjlkaTllemV4c2JFTUhEaFFDalJveHFsNWIydks0R215d3ZRcGFlblN2THc4cmZlR1dxMW15SkFoeE1YOWN3T3huWjBkdnI2KytQajRVSzllUFozUGplWjZGaFFVNlAxTW1acWFJcFBKVUNnVUhEMTZsTTJiTjNQLy9uMXExNjZ0Rld6VlBEL05lQ3BWcWtTbFNwVllzMllOR3paczRLMjMzdUtqano3U0NhSnJzdlUwMTd1MElpSWlnTUllV0pybjhqSitPd1JCZUxGRW9FZ1FYckxZK0gvcTdsWnhjOEhDWE53QklRaUNJQWlDSUx5K2twS1NwTXlEc3NyTHl5dlRuY1lLaFlJWk0yWmdhV21KaFlVRnQyN2RBa3JXUytYeTVjdDZKMUxMMis3ZHUxRXFsYlJ0MjVibzZHaHUzcnhKWGw0ZThmSHh0R3ZYanRqWVdIYnUzTW14WThkUUtCUjA2TkNCNGNPSFkyVmxSVVJFQkV1V0xHSHo1czFzM3J3WmIyOXZCZzRjcUhWM2VsWldGbGV2WHVYeTVjdUVoNGVUa0pBQUZEWjdIenAwS0I5ODhFR3A3dEwyOXZiV2FXNSs4T0JCcmNjM2I5NWsxNjVkbUpxYVltSmlnbEtwSkRvNm1vU0VCQm8xYXFSenZxWk5tMnFWaER0NzlxeE9RL3ZBd0VCVUtoVVZLbFJBclZaTFBXZzB6ZXRMNnNxVksyemF0SW1JaUFncVZxekluRGx6cEVuU0dUTm1NR0xFQ0FJREF6bHc0QUFmZmZRUmpSczMxaHJ2MWF0WEFXamR1bldwemxzU2YvNzVKei85OUJNeW1Zd3hZOFpvVGRhN3Vyb2lrOG40N2JmZnVIZnZIaVltSmp4OCtKQUxGeTdRcEVrVFRFMU5wZDR4QXdZTW9GdTNib3dkTzVaSmt5Ymg1dVpHdlhyMXVIMzdObks1SEpsTWhrd213OWpZV0NyN3AxUXFLU2dvb0tDZ1FIcjg1cHZOdm9DZ0FBQWdBRWxFUVZSdkVoVVZ4ZGF0VzBzMC9ubno1akZ2M3J3aXR4a3dZQUN0V3JWaTRjS0ZSRWRISTVQSkdEeDRzTjd5azNQbnppVWlJZ0lyS3l2TXpjMHBLQ2dnTVRHUnZMdzhtalp0YWpDYjdsay8vZlFUKy9idG8ySERodlRzMlZObnZiR3hNUk1uVG1USWtDRnMzNzZkaHc4ZjR1L3ZUMTVlSHJWcjE5WXFSVmF0V2pWVUtoWFRwMCtuYnQyNldzZkp5Y2xoMzc1OVZLaFFRYXZNV0pzMmJXalRwbzNCOFNVbUpoWmIxc3pRK2lGRGhranZ6L3IxNjVPZG5jM1NwVXVSeStVOGVQQ0FpSWdJcVV6b1gzLzlSVXhNREFxRmd0dTNiL1BXVzI5SjEzM0NoQWxNbkRpUkkwZU84TjU3NzFHblRwMGl4Nk5TcVZpNWNpWG01dWJJWkRMKytPTVBySzJ0eTVUeHNYLy9mbFFxRmZuNStkeStmWnNxVmFwSTZ4SVRFd2tKQ1VFdWw1T2RuYzJKRXlkd2RuYVd6dVB2NzgvZmYvL05wVXVYa01sazB1ZFRFK2lJaTR0ajFhcFZWSzFhVmF0Y3FvMk5EUURyMTYvSDE5ZVgvZnYzWTJWbFZlcmZwZHpjWEpZdVhZcTV1VGx5dVp5VWxCU2lvcUswcnArUmtSRmVYbDY0dWJuaDYrdEx3NFlOcGZQRXg4Zmo1K2RuOFBpaG9hR0Vob2JxTEo4NWN5WnVibTZNSGoyYWxKUVUzTjNkK2ZISEgybmJ0aTI3ZCsvbTFLbFRtSnFhY3ZIaVJhRHcrd09nUVlNR3pKMDdsNWlZR0xaczJjTFJvMGM1ZXZRb0kwZU9wRXVYTHRMeHExZXZqbHd1WjgyYU5keTRjYU5VZ2NPSER4OFNIaDVPalJvMWNITnprN0thWHNadmh5QUlMNVlJRkFuQ1M1VDNKSitrUnluU1l5L1BxdVU0R2tFUUJFRVFCRUY0ZmhZV0ZqcDlYa3ByeDQ0ZFpkcFBMcGR6OCtaTnFWbTRYQzZuWmN1V0plcUI0T0xpb3JmM2hENFBIanpnOTk5L0w5TVlTK3Zldlh1NHVMalF1blZyVHA4K3pmTGx5NEhDVW1JOWV2Umc3ZHExbkQ5L25pWk5tdkRKSjU5bzlTQnAzTGd4cTFldjV2ejU4K3paczRlWW1CaTh2YjJCd2tuMnlNaElrcEtTcE8yZG5Kem8yclVyYjcvOU5qNCtQbVc2Kzc5VnExYjA3ZHRYYTluSmt5ZTFIbHRhV25MbzBDR3RaVEtaakNaTm11RHY3eTh0YzNSMHhNL1BUNmV2eXJoeDQzUXlxbEpTVW9pTWpOUTZSNTgrZmZEMTlTM1J1Ry9kdXNYTW1UUDUrKysvZ2NMeWV5TkdqTURLeWtyYXhzWEZoVVdMRmpGOStuUXVYYnJFcFV1WCtQREREeGsyYkppMFRYUjBORldyVmkxeGtLS2tWQ29WcTFhdFFxVlM0ZWZuUjcxNjliVFcyOXJhTW5Ma1NFSkNRZ2dMQzBPbFVtRnFha3FqUm8zNDl0dHZBYWhkdXpidTd1NVNhYlVsUzVhd2I5OCtqaDgvenRtelo4bkl5Q2pWbURwMzdreno1czIxcnRIenFsKy9QbUZoWVVSSFIrUHU3czdvMGFPcFg3KyszbTFkWFYxSlRrNldQdTlRbUlueDl0dHZNMmpRb0JLZGI5KytmWVNIaCtQbDVVVkFRSURCL2tmT3pzN01temVQSDM3NGdiaTRPSlJLSlkwYU5XTHg0c1ZhMjNYcDBvWHIxNjl6L3Z4NS92enpUNjExTXBtTXlwVXJNMnJVcUZLVjh2THg4V0hidG0wbDN2NXA1dWJtaElTRVlHSmlRb01HRGJDMHRPVENoUXVrcHFaaWJXMU4yN1p0cFo1VVRrNU9XRmxaMGJ4NWN6Nzk5Rk90QUx1bHBTV3paczNpM3IxN0pRcSt5bVF5enA4L0wyWGlPRG82TW56NDhESTloMTI3ZG1sbDIyaUNHbEJZYWt5VC9Ramc3dTZ1ZFI2WlRFYlZxbFg1NmFlZk9IdjJyTFNONWowMWYvNTgxR28xNDhhTjA4bytyRldyRm0rKytTYmg0ZUZFUmtiaTVPVEVtREZqOUdhSkZjWGMzSnp3OEhBcDgwWXVsMU9qUmcyZEVuN2ZmLys5M3YxdGJXMzFCaStMNCtMaWdydTdPODJhTmFOKy9mcDA3TmhSZW0vZnYzK2ZuVHQzb2xhck1UYzNwMXUzYmpSbzBFQnIvenAxNmpCbHloUVNFaEw0NDQ4L2RHNmljSEJ3WU55NGNheGZ2NTdEaHc4WDIwUHVhUllXRnJSbzBVTG4vZkFpZnpzRVFYZzVqQXF5VTlYRmJ5WUlRbG5FM0xwTnpQLzNKN0t4dHFMalcyK1c4NGdFUVJDRS93WDUrZmtzVzdPUk5tODJwNG12L3NrWFFSRCt0MFZldlVYVFpzM0s3Zno5Ky9mSDNOeGNweThOUUhKeU1tcTF1dGdTTTVvU1F5VUpkdlR0MnhkM2QzZUNnNE5MTkw3bzZHaSsrKzQ3dnYzMlc3cDI3VnFpZlRSNjllcEZYbDZlM3J2QTlWR3BWTnk5ZTFlNmkxNnRWcU5VS3FYU1Npa3BLYVNscGVuY2lhMlBRcUdRN3Z3K2ZQZ3cyN1p0dzl2Ym01bzFhK0xyNjB2VnFtVy9jVTJoVUpDVWxJU3RyVzJKQWdkcXRacjgvSHp5OC9OUktCVFkyTmpvN1cxU1drcWxFcFZLVmV3ZDdzSEJ3VVJFUkVpbGpsUXFGY09IRDhmUjBaRStmZnJvQkdLZXBpbjFkZlRvVVNaUG5pejFqbEtwVkhUdjNwMGVQWHJ3NVpkZlB2ZHpBWWlLaW1MTW1ERk1tellOYTJ0cndzTENwTkpucFpXYm15dVZwTktub0tBQWhVSWhYVU5OTUU2VFhmUjBwcEd4c2ZGTEsrbW9VcW5ZczJjUDc3NzdydDZTa3ZyR3JWUXFNVEl5S25HUHNwTW5Uekp0MmpRbVRweEllSGc0MzN6ekRiYTJ0c1h1OStEQkE1NDhlZkpDZTJTOUN0bloyY1gyT0lQQ1VwZi94OTU5aDBkVnBYOEEvODVrSnIzM0hpQWtFRUluaUlBaW9LNkNnZ3BLWHh2cXoxMTFkYkdzcUxzV1FFRnNzS2lMcUNDaWlDSVFhU0xOU084dEpDUXhDV21FbEVrbW1aVEoxTjhmSVpjTW1jbVVsRW41ZnA3SGg1bDd6ejMzblV6dWRYTGVPZWUxSm9tMWYvOSt2UHZ1dTlpOGViUFI2OTZhK3pCd2ZRYk5TeSs5Sk5Rb1dydDJMYzZmUHcrdFZvdkF3RUE4OXRoalZ0ZHlrc2xra01sa2tFZ2tpSWlJRU80UEJRVUZ5TW5Kd2FoUm82enFyN0gzM25zUHYvLytPM2J0Mm1WMGY4TjFKQktKT3RReXFIcTl2a1BFMDFIKzMzSHl4QWtNaVk5cGNUOUVYUmtUUlVSdDZOZDlCMUJUVzcvbTZxRDR2b2p1RVdIbUNDSWlvcFpqb29pSXpEbHhMZ1h4L1FlMGVnSHJqcXFoaG9xMWRUZW9hOUZvTksweTRFaEVSSjFIWldVbFVpNG1ZL2lnZnVZYkUzVmp4cjltUWtRdFZsSmFKaVNKUkNJUklzTkR6QnhCUkVSRVJOUSszRjFkb1ZBbzdCMUd1NUZLcFV3U0VaTkVSRVRka0VLaGdMdWJxNzNESU9yd21DZ2lhaU9YOHd1RXgyRWhRWkR5anhJaUlpSWk2aUFDL1gwZ0t5MjFkeGhFUkVSRWJhcE1Wb29nUHg5N2gwSFU0VEZSUk5RR05Cb3RDZ3F2RjQzdEVSNXF4MmlJaUlpSWlBejUrWGpCUWFSSGJtNnV2VU1oSWlJaWFoTTVseTlESWhiQjE4ZDhqVEtpN282SklxSTJrRnR3UlNobzZPemtpTUFBUHp0SFJFUkVSRVJrcUU5MEZDckt5NWtzSWlJaW9pNG5KeWNIaXNvS3hQYUt0SGNvUkowQzE4SWlhZ001ZVZlRXh6MmpJdXdZQ1JFUkVSR1JhZjFpb3BDZWxZc0xGeXJnNitzTER3OFBlSHA2Mmpzc0lpSWlJcXRWVmxaQ29WQkFKaXVGMUVHTXVONVI5ZzZKcU5OZ29vaW9sVlZWMTZDOG9sSjQzak15M0k3UkVCRVJFUkUxTDdaWEpHVGxjcFRJU3BDWG13T3BWSXB5ZVlXOXd5SWlJaUt5bUkrM0Y5UnFOVHpjWEJIaTV3dGZIMzd4aGNnYVRCUVJ0YktzbkR6aGNhQy9INXlkSE8wWURSRVJFUkdSZVg0KzN2RHo4YlozR0VSRVJFUkVaQWVzVVVUVWluUTZuY0d5Y3owaVF1MFlEUkVSRVJFUkVSRVJFUkZSODVnb0ltcEZoVVVsVUdzMEFBQ3BSSUxRNEVBN1IwUkVSRVJFUkVSRVJFUkVaQm9UUlVTdDZIS2oyVVJSRWFFUWkzbUpFUkVSRVJFUkVSRVJFVkhIeFZGc29sYWlyRk9ocUtSVWVONHJLc0tPMFJBUkVSRVJFUkVSRVJFUm1jZEVFVkVydVp4WElEejI4ZktFdTV1ckhhTWhJaUlpSWlJaUlpSWlJaktQaVNLaVZuSTVOMTk0M0NNeXpJNlJFQkVSRVJFUkVSRVJFUkZaaG9raW9sWlFLaXRIVGEwU0FDQVdpeEVSR21MbmlJaUlpSWlJaUlpSWlJaUl6R09paUtnVk5GNTJMandrQ0JLSmd4MmpJU0lpSWlJaUlpSWlJaUt5REJORlJDMmswV2lSWDFna1BJK0s0TEp6UkVSRVJFUkVSRVJFUk5RNVNPd2RRR3Y0WFphTzB4VjV5SzB0Ujc1U2J1OXdxRHNLdlA3dys4czV3R1g3aFVJZFI3aXpONkpjZkRIRUt3SmovV0xzSFE0UkVSRVJFUkVSRVJGUkU1MDZVVlNocWNWbmx3L2dWRVd1dlVNaEltb2lYeWxIdmxLT1ErVlpPQzYvakwvM0dBTjNCeWQ3aDBWRVJFUkVSRVJFUkVRazZMUkx6MTFRRkdEZXhVMU1FaEZScDNCY25vTVhVemJoVW5XUitjWkVSRVJFUkVSRVJFUkU3YVRUSm9wMmw2YWhRbE5yN3pDSWlDd21VMVZqUi9GRmU0ZEJSRVJFUkVSRVJFUkVKT2lVaWFLRFpaazRYSlpsN3pDSWlLeDJ1Q3dMQjhzeTdSMEdFUkVSRVJFUkVSRVJFWUJPbWlqYVhacHE3eENJaUd6R2V4Z1JFUkVSRVJFUkVSRjFGSjB5VVZSY1YyWHZFSWlJYk1aN0dCRVJFUkVSRVJFUkVYVVVuUzVScElNZU1sVzF2Y01nSXJLWlRGVU5yVjVuN3pDSWlJaUlpSWlJaUlpSU9sK2lTQXdSZE5EYk93d2lJcHZwb0llRHFOUGRmb21JaUlpSWlJaUlpS2dMNGtnbEVSRVJFUkVSRVJFUkVSRlJOOFZFRVJFUkVSRVJFUkVSRVJFUlVUZkZSQkVSRVJFUkVSRVJFUkVSRVZFM3hVUVJFUkVSRVJFUkVSRVJFUkZSTjhWRUVSRVJFUkVSRVJFUkVSRVJVVGZGUkJFUkVSRVJFUkVSRVJFUkVWRTN4VVFSRVJFUkVSRVJFUkVSRVJGUk44VkVFUkVSRVJFUkVSRVJFUkVSVVRmRlJCRVJFUkVSRVJFUkVSRVJFVkUzeFVRUkVSRVJFUkVSRVJFUkVSRlJOOFZFRVJFUkVSRVJFUkVSRVJFUlVUY2xzWGNBUkVSRVJOUnhsWmJKVVNLVG82cW1CbEtwRk9YeUNudUhSTlRoK1hoN1FhMVd3OTNWRllIK1B2RHo4YkozU0syQzl3TWk2M1hWK3dFUkVSRjFMVXdVRVJFUkVaRlJhWms1MElzYzRCc1FpQ2dQRDNoNGVOZzdKS0pPUTZGUVFLRlFvRWdtUTJsNUJmcjBpclIzU0MzQyt3R1I3YnJhL1lDSWlJaTZIaWFLaUlpSWlLaUppeG1YNGVQcmk0Z0lEbVlSMmNMaldqSWxORFFVdWJrNVNQa3pCLzE2UjlrN0xKdndma0RVTWwzcGZrQkVSRVJkRTJzVUVSRVJFWkdCdE13YytQajZjVkNZcUpWRVJrYkJ5OXNINlZtNTlnN0ZhcndmRUxXdXpudy9JQ0lpb3E2TGlTSWlJaUlpRXBTV3lhRVhPU0FpSXNMZW9SQjFLWkdSa2REcVJaQ1Z5KzBkaXNWNFB5QnFHNTN4ZmtCRVJFUmRHeE5GUkVSRVJDUW9LWlBEeDlmWDNtRVFkVWsrdnI0b2xsWFlPd3lMOFg1QTFIWTYyLzJBaUlpSXVqWW1pb2lJaUloSVVGVmR3eUwxUkczRXc4TURWZFUxOWc3RFlyd2ZFTFdkem5ZL0lDSWlvcTZOaVNJaUlpSWlFa2drVWc0TUU3VVJUMDlQU0NRU2U0ZGhNZDRQaU5wT1o3c2ZFQkVSVWRmR1JCRVJFUkVSQ2VRVlhBYUhxQzExcG11c004VksxQm54R2lNaUlxS09nb2tpSWlJaUlpSWlJaUlpSWlLaWJvcUpJaUlpSWlJaUlpSWlJaUlpb202S2lTSWlJaUlpSWlJaUlpSWlJcUp1aW9raUlpSWlJdXBXcXF1cmtaT1QweXA5RlJjWFkrWEtsVGg4K0hDcjlHZEthbW9xTGw2ODJLSStVbEpTc0hIalJoUVhGOXZjeDIrLy9ZYXlzcklXeFdHcnExZXY0djMzMzBkR1JvYkI5bDI3ZG1IWnNtVTI5N3Q1ODJiOCt1dXZxS3VyYTJtSVpDVmVpN1pmaTYxTnI5ZGp6NTQ5cURCUk02ZTZ1aHFwcWFsUUtCUTJuME9wVkdMOSt2VklUMCszdVkvR3RtL2ZqdVhMbHpmWnJsYXJzWERoUWh3OWV0VHFQbmsvSUNJaW91NktpU0lpSWlJaTZqYnE2dW93ZCs1Y3ZQYmFhNmlwcVdseGZ5VWxKZGk0Y1NQT256L2ZDdEdaOXZISEgyUHAwcVV0Nm1QSGpoMVl1WElsY25OemJUcit3b1VMV0xwMEtWYXNXTkdpT0d4VldWbUozYnQzTnhsY1QwMU5SVkpTa3NHMjh2SnlmUExKSjhqT3ptNjJ6NU1uVCtLenp6N0QvdjM3NGVqbzJPb3hrMm04Rm0yL0Z0dkN6cDA3c1dUSkVtemV2Tm5vL3BTVUZQempILzh3K3ZPOWZQa3kxR3ExMlhNY09IQUFYMy85TlU2ZlB0M2llQUhnMHFWTFJoT0RHbzBHU1VsSnlNdkxzNm8vM2crSWlJaW9PNVBZT3dBaUlpSWlhbDBpa2ZqYXZ5STdSMUl2S1NrSkN4Y3VCRkQvRFhCN0RzQTVPVGxod29RSldMZHVIVmF2WG8xbm5ubW1SZjFwdFZvQWdGUXF0ZXE0aW9vS2ZQZmRkODIyZWVTUlIrRG01Z1lBME9sMGNIQndzQzNJYThjZlBYb1VnWUdCR0RwMHFFMTlyRnUzRGxLcEZFOCsrU1NBK2hrRzMzenpqY1hIRHhzMkRDTkdqREM1Ly9MbHkzanl5U2N4WXNRSUxGeTRFT25wNlhqbGxWZnc1cHR2WXNpUUlVSzd5c3BLbEpTVUFHajZjMWVwVlBqbGwxK3didDA2MU5iV3dzdkxDejE3OWpSNlBybGNqZzgvL0JBQUVCb2FpdSsvLzk1a2JQZmNjdys4dmIwdGZxMWtIcTlGNjY3RnRMUTBiTnEweWViejN1aVJSeDVCYUdnb2dQb2syNnBWcTlDM2IxLzg5YTkvQlFDY1BYc1dnd1lOYXZiL0k0V0ZoZmptbTIrd2I5OCt6SjQ5RzQ4ODhraXo1OXkxYXhmRVlqSCs4cGUvV0JYcmhnMGJzRzdkdWliYlZTb1ZkRG9kSmsyYVpQUzRyNy8rR212WHJtMnlmYzZjT1pnK2ZickJOdDRQaUlpSXFMdGpvb2lJaUlpb2k1RktKWEJ5ZEVSRlphVzlRNEZhcmNhWFgzNXA3ekFNVEo4K0hUdDI3RUJxYWlvMEdnMGtFdHMvRW1zMEdnQ3d1bythbWhyczNMblRiSndOZzlONnZSNWlzZm5GQVBMeThuRG8wS0VtMjh2THkxRlJVWUc0dURqOCtPT1B6ZmJoNWVXRkNSTW1HR3c3YytZTVRwOCtqUmt6WmlBa0pFUjREYVptSHhqajR1TFNiS0pvKy9idEFPb0hZWUg2Z2YvcTZtcmhaOXpnbzQ4K0VoN0h4OGVqUjQ4ZTBPdjFTRXhNeFByMTZ5R1R5VEIyN0ZnOCt1aWpDQXdNTkhvdXRWcU50OTkrRzZXbHBYQjJkc2FlUFh1TXRsTXFsUUNBMGFOSGMyQzREZkJhdFB4YUxDMHR0V2haUGJWYURhMVdDN0ZZM0d4U2ZzcVVLUURxRTFkTGxpeUJYcS9IL1BuejRlRGdJQ1QzNTg2ZGl4a3paalE1TmowOUhULy8vRE9Ta3BLZzAra3dac3dZM0hMTExRQ0FRNGNPWWZIaXhVYlAyWEE5bVVzb05mYmtrMDhpUGo3ZWFCeUhEaDFDUVVFQnBrMmJackJkclZianUrKyt3K0RCZzlHL2YvOG14OFhIeHpkcHovc0JFUkVSZFhkTUZCRVJFUkYxUVVHQkFTZ3B0VTh0bWNaKyt1a25YTDE2dFYzUHVXWExGbVJtWmpiYkppb3FDb0dCZ2MzV3Roa3laQWpHangvZmJEKzJEazZIaElSZzY5YXR6YlpScVZTb3JhMEZBR0hndCtGNVl4S0pSSmhGa1oyZGphKysrc3BrbjZtcHFVaE5UVzMydkZGUlVRYUpJcDFPaDVVclY4TFgxeGN6Wjg0RVVEOWc2dS92ajE5KytjWGcyT3pzYkR6Ly9QT1lOR21TTVBPb2NaeW0xTlhWWWZmdTNmRDM5MjgybVFRQVR6MzFGQVlOR2dTZ1B2bjA4ODgvbzZxcUN2LzczLzl3KysyM1k5cTBhWWlNakFRQTdOMjdGeHMyYk1EQ2hRdUZwSkZXcThYaXhZdVJuSnlNZi83em41ZzRjYUxSODJ6ZnZoMmZmUElKYnJubEZxRS9zZzZ2eGRhN0ZrZVBIbTAyVHFWU2lhZWVlZ3FGaFlWNDlkVlhNVzdjdUdiYkE4Q3laY3R3N3R3NUxGaXdRSmhoZE91dHQ2SmZ2MzVZdlhvMSt2WHJoNEVEQndydFY2eFlnZExTVWtpbFV0eHh4eDJZTVdNR1FrTkRoZVJaY0hCd2swUXpVRi9mVEN3V1kvTGt5VmJOZHUzUm93ZjY5Kzl2Tk9IajcrK1ByS3dzeko0OVc5aW0xK3VoMFdoUVhGeU1jZVBHWWZqdzRjMzJ6L3NCRVJFUlVUMG1pdHFRQ0VDUTgvVnZHbDFWeXR2bHZMY0U5RVdOcGc1cGxWZFFyYld1Q0tjWUlvd0s2SU43dzRiaXE4ejl5RkFVdGxHVTllNExTOEFnbng0QWdNMTV4M0dod3ZKMXVnT2R2UENmQVZNQkFFWEtDaXhJL3RsazIzdERoK0x1ME1FQWdNVDhrOWg5dFczWExtOU1JbkxBSGNFRGtGS1JqOXlhMG5ZN0w1bjJqOWdKY0hhby95TStyZklLRWd0TzJqa2lJcUxXTnpDK0w3YnQyb3VDd3FzSUN3bTJTd3g1ZVhsWXQyNGRSbzBhaFpTVUZNamw3Zk5aNlB6NTh6aHg0b1RKL1ZxdEZtcTFHbEtwdE5rbHBOemMzSVRCNlNsVHBoaXR3ZEd3M05XNmRldnd3dzgvTkJ0WGVIZzRQdi84YzB0ZUFnQmcwYUpGVFdZUVRKNDh1VW03NmRPbjQ0a25uakRZdG1EQkFpR1pZbzEvL2V0ZlRlckZOQXoydi9ubW0zQjFkY1dsUzVmd3lpdXY0SWtubm1nU2o1T1RFNEQ2QVhNWEZ4ZUx6L3Y3NzcranVyb2FVNlpNTVR0Ykl6UTBGTEd4c1FiYlhGeGNzSHIxYXZqNStSbHNMeW9xUW5aMnRqQ3pRcVBSNE4xMzM4V0JBd2Z3OU5OUG14d1VQbjc4T0pZdlg0NUJnd2JodGRkZXMyZ0dDVFhGYTdGMXIwVnp2dmppQ3hRV0ZtTFFvRUVXSlltV0xGbUNQWHYyWU5pd1lhaXBxVUZpWWlJcUt5dFJXVmtKQndjSDZIUTZMRjY4R0t0V3JUSTQ3ckhISHNNOTk5d0RMeTh2QU1BZmYveUI5ZXZYWS83OCtZaU9qc2JmLy81M2cvWkhqaHpCNXMyYk1XWEtGUHp0YjMrejZqVTFWbGhZaVB6OGZDUWtKRUFrRWlFbUpnYmJ0bTFEYW1vcTR1TGloSFA5OTcvL3hYLys4eDlobXltOEh4QVJFUkZkeDBSUkkrR3Vmc2l2a2JWYWYrNFNGM3crL1BvZkNqTVBMWU5TWjc3SVowdUlBRHpWK3c1NFNKeWhCN0NyOEN4Vy9tbDg2cnd4aXdmUFJveEgvV0RTb3oxdncrdm5tLzhqcTZXaTNBSXc1RnFpS0trNHhhcGpwV0lIaExuNFd0VFdVK29xdFBXUU9sc1haQXNOOEk3QS8vVytBd0NnME5SaVc4RnAvSmg3cEYxaklFTWovSHZEMWNIcCtvWUMrOFZDUk5SV2V2ZnFnUjZSNGRpNWV6OGV1djhlZUhsNnR1djVkVG9kUHZ6d1F6ZzRPT0RaWjU5dE1uRFlsdjd6bi84MHUzL3IxcTFZdm53NTVzMmJoenZ1dU1PaVB1UGo0NXNzZ1FZQU1wa00yZG5aQ0EwTk5ibk1HVkJmSkYydjExdDByZ2EzM1hZYmV2U28vNXlVbUpnSUZ4Y1hnOW9lVlZWVitPV1hYNHpPb0hCMGRMUXFVZFBneGdIUUsxZXVZUFhxMWJqbGxsdHd5eTIzUUtmVFlkbXlaVkNwVkUyV2IycUo3ZHUzUXl3VzQrNjc3MjZ5cjZhbUJsbFpXVWhPVGdZQTdOaXhBNy85OWh1dVhMbUNzTEF3aElXRlFhbFVvcWFteGlCUkpKZkxzVy9mUHZqNys4UGIyeHR5dVJ4dnYvMDJrcE9URVJzYkMzZDNkK3phdGF2SitWUXFGYjc0NGdzNE9EaGc5T2pSMkxkdm44SCtJVU9HTlB0ZTAzVzhGbHZ2V2pUbnpKa3oyTHAxSzZSU0tWNTQ0UVdMam5GMnJ2Kzc2TlNwVXpoMTZoUUF3TjNkSFY1ZVh2RDA5RVNmUG4yUWxwYUdUei85VkVnOFBmdnNzeGc5ZXJSQlAzSzVISC8rK1NmcTZwcCtTYkc2dWhvclZxeUF1N3M3N3IvL2ZsUlVWSmlOU3lRU3dkUEkvN1AyN2R1SE5Xdlc0TmRmZjRXRGd3TnFhbXB3NmRJbFZGVlZDVzJTa3BLRUdVL0dack9LeFdJRUJnYnlma0JFUkVSMEF5YUtycGtWTlJwVElrYmdtK3drYkMwNFplOXc0Q3lXd3RmSkhWZHF5NjA2THNZakJCNlMrZy84SWdCL0txeGI2bVZmVWJLUUtPcm5GWTRFMzE0NFdaWmxWUjlrNkNhLzNzSmpENGxMcXlZajZUb3hSQWgwOWtTb2l5OGlYUDBRN3VxSE1GZGZTTVVPZVBsTTArSzNSRVRkd2ZneG83RXhjUWUrM2JBSlkwZVBSSGhZQ0x5OTJpZGg5UFBQUCtQaXhZdjQrOS8vam9DQWdIWTVaMXRhc0dDQjBlMkppWWxZc1dJRnBrMmJocnZ1dXN0b0c0MUdnd2tUSmpSYkw4U1l4a3R0L2ZiYmJ3Z05EY1ZqanowbWJNdlB6emM1T04xYUZpOWVES1ZTaWJpNE9PemN1Uk1aR1JuNDg4OC84Y2dqanlBNk9ycFZ6cEdkblkzVTFGVGNmUFBOd29EcmQ5OTloNzE3OXdJQUZpNWNLTFIxYzNPRFhDNUhTRWdJeG80ZGkwR0RCa0VrRXVHbm4zN0M0NDgvTGd4OEE5ZnJpVFFzZ1plWW1JaUxGeTlpMkxCaE9IWHFGRDc0NEFPenNYMzIyV2ROdHIzMTFsc2NHTGFqN25vdE5xZWtwQVJMbGl3QlVGLy9Kenc4M0tMalpzMmFoZEdqUjhQUHp3OWVYbDd3OXZZMlNGQ3AxV3I4N1c5L2c2K3ZyN0RkMkpKN2VYbDVBQ0RVTDJ0czZkS2xLQzR1QmdBOC9QRERGc1hsN094c2RwazlZK3JxNm9TWlg2Wm1Mcm01dVdITGxpMjhIeEFSRVJIZGdJa2lBQk5EaCtDaHlKRUFnTWQ3alVPMGV4QSt5L2dOS2wzOU45V2U3bjBuYmd2cVo3YWZYWVhuc0NicjkxYUo2ZjlpN3NRby8xajhrSE1ZaWZrbm9JTmwzM29iNnR0VGVLelY2M0JjOXFkVjU5MTk5VHp1Q3grT1lPZjZaUVFlaWh6SlJGRUxKZmhlSDBTUjFTbHd0RFREanRGMFhzNE9Vdmc1ZXNEUHlSMitqdTRJY1BaQ1VLUC8vSnc4SUlieDljNzlITjBoVTFVWjNVZEUxSlY1ZXJqajRSbFRrWFRvS1BZa0hiVG9HRnVXU0xwUmFtb3F2dnJxSy9UdDJ4ZjMzWGRmaS92cnlCUUtCUURBdzhQRFpKdUdaYklhRDA1UG1qVEpiTi9lM3Q3NDl0dHZBZFFQenQ0NHVOM1FiME5ORkZQbXpwMHJETlFhTTNyMGFMejY2cXRHOXpVczU3VnExU3FJeFdMb2REckV4Y1ZoMXF4Wlp1TzMxTFp0MndBQTk5NTdyN0ROd2NGQnFJSFNzMmRQOU9yVkN6MTc5b1Nmbng5T25UcUZGU3RXd01IQkFiTm16WUpJSk1Mbm4zK09zMmZQQ3NraG9QN25IUnNiSy94T1AvTElJeGc3ZGl4eWNuSnc2dFFwekpzM0R3a0pDUWF4SEQ5K0hKOTg4Z2xlZSsyMUpqVlJHdmExaG04M2JJS3N6TG92aE5sRGE5d1Aya3RYdnhaTnFhbXB3ZXV2dnc2WlRBWUhCd2RzM2JvVlE0WU1RV3hzTEtxcnErSG01bWJ5MklDQUFLU21waUkvUDk5a20zLzk2MStJaVlsQlNVa0p4R0l4MXExYmg2S2lJbUdwUUxsY2poMDdkaUFpSWdMdTd1NEd4NjVmdng2SERoMkNTQ1RDL1BuekxYbzlHemR1Ukc2dTVjdVJOL2I3Nzc5RHFWUmk3dHk1aUkyTlJXMXRiWlBaWEEzSnZJNTBQeUFpSWlMcUNKZ29RbjJOa25KVk5Yd2M2ejlFM3hiWUQrR3VmbGgwY1JQS1ZkVndGRXZnTEc3K1F6OEFTRVdtMTlXMnh2aWdlSXdOckU5TVBkeHpEQ0pjL2JBOGZhZEZ4dzd4dVo0b1NxN0lnMEtqYktaMVUxcTlEdXR6RHVLZmZlNEJBTVI2aEdDQVY2UlZ0WU82QzBleHhHUmlva0dVV3dEOG5hNy9zYnEzS0JtT1l0c3VPeDMwUXZLeXErbm5GUTR2cVF1OHBLN3dsTHBlKzljRlhvNnU4SFdzVHd5NU9GajN6VS9EL2lOd29LVDVZc0ZFUkYyVlJPS0EyMjhialZFamhxRzRSSVpTV1JsVVJ1cDdORkNxZFMwNlgxVlZGUll0V2dSSFI4ZHVVY3VoWWREWDE5ZjBjcmdOeTJRMW51M1NlTm1xczJmUElqYzNGM2ZlZWFmQm9LYXJxeXVBK3FXUHFxdXJtd3g0TnZScmJuQmFxVlFpSUNBQXQ5NTZhNU45bXpkdk5ycGNWSU9GQ3hkQ0pCTEIyZGtaOCtmUFIyWm1KbDU5OWRWV2UxK1ZTaVgyN3QyTGdJQUFnNkx6TTJiTXdJd1pNd3phWm1kbjQrT1BQOGFaTTJjd2NlSkVUSjgrSFNKUi9XZXg2T2hvK1ByNll2WHExZWpmdjcvQno3ZXhxS2dvNU9Ua0FBQThQVDJiekhaclNESjRlWG1aM05jYUJ2V1BRM1ZOMDVrWkhVMUw3d2Z0cWF0Zmk4Wm90Vm9zV0xBQTJkblppSTJOUlZ4Y0hCSVRFNkZTcVhEKy9IbTg4Y1libURObkRxWk9uV3F5QnRSUFAvMkU5UFIwK1BqNE5PbGJMcGZqbVdlZVFVeE1EQUlDQXZEQ0N5OWd3NFlOQmpXZ0hCMGRFUmNYaDZlZmZ0cmcrSjA3ZCtMcnI3OEdVTCtVbkNVMWs0RDZaSTh0aVNLMVdvMjFhOWNpS0NnSTA2Wk53NDRkTzdCbXpSbzg5OXh6dU8yMjI0d2UwMUh1QjBSRVJFUWRBUk5GQURLcml2RHEyZS93N3dFUEl2eGFIWnRvOXlBc0dUd2JDNU0zdFdzc1lTNitlTEwzOWZXNUZacGEvSkJ6dUpranJ2T1FPS08zeC9WaTFZZEwwdUVwZGNHci9lNjNLb1lia3g4djlKMklJcVg1dGFSdjlFMTJFdElxcjFoOTNJM0NYZjN3OTVpbWYrdzNUcmdFT0huaTNVRXpUZllSNEhSOW1aMjdRd1lielBKcGtDelB4ZmM1aHl5T2EvSGdXZWpwWnQweUE5TWlSMkxhdGRscjFwMmZidEVBQUNBQVNVUkJWTHBZa1ljM3ptK3c2ZGlPN29VK0V3M2VvOVpRbzYzRGxkcHlGTlNVUWFIcCtBTXhSRVJ0emNYWkdWRVJZWWlLQ0d1MjNmN0RKMjAraDA2bnc2SkZpMUJVVklUWFhudk42REpFN2VXSEgzNHd1a1FTQUdSazFNL3VQWERnZ0xCazBvMDhQVDB4ZGVwVXMrZHBHTkNNaUlndzJVYWxVZ0V3bk1YdzNIUFBBUUQwZWowZWZ2aGhSRWRINDVWWFhqRjZmRmxaR1FBSWhlTWJXRG80RGRRUGlEWmVLcXVCc1pvY2pUVU1IcTlhdFFySnljbDQvZlhYRVJvYWF2Wjhsa3BLU2tKMWRUV21UcDFxTlBtazFXcHgrUEJoN04yN0Y4ZVBIOGV0dDk0cUpDSXpNek54NXN3WlZGUlVvTGk0R0wvKytpdjBlajBrRWduR2pSdG4wYy9GWGdiR3g5azdCSXUwNUg3UWdOZWlJVnV2eFJ1cFZDb3NXclFJSjArZVJIQndNQll0V29TTkd6Y2E3SGQxZGNXcVZhdXdaODhlL1BPZi8wUmNuUEhmdTRpSUNIejU1WmNHMjdLenMvSFVVMDhaUE0vTnpjV0NCUXVhL1JrM3ZKWlBQdmtFSVNFaENBNE94cmx6NTVDZW5tN1I2MnBjYjhnYVc3WnNRWEZ4TVo1OTlsbUl4V0tNSGowYVI0NGN3Y0tGQzNINDhHRTgvL3p6UXNLUGlJaUlpSnBpb3VpYTRycEt2SHIyTzd3ZVB3VnhudlVES0FGT25uaHY4RXg4ZEdrN3Z2aHpqOUhqSG95OEdWTWpSclJLRE01aUtmN1Y3ejVoOXBKV3I4UFNsSzBvcnJNc1NUUGNMMXBJOHVpZ3h6RlpCcVFpQitIMTJLcGhSb2UxR21vbHRaU3JnNlBaMStBb2xsajhPZ09jUEkwbUplU3FhcXZpc3JJR2JydWJGamtTQTcwajdSMkc0TE9NMzB6VzNNcXFLcklwVVZTb2xLTkVXWUhpdWtvVUt5dFFwS3pBMVZvNXJpcmxxRlF6T1VSRTFONVdyRmlCa3lkUFl1clVxUlovZTd5dC9Qenp6NURMNWMyMk9YejRzRkRQNGtZaElTRm1CNmRWS2hVeU1qSVFFQkRRN1BKT0RZUFRqV2N4TkRoNzlpeXVYcjJLZWZQbUFhaFB0cWxVS29PMnBhV2xBSURnNEdDRFk0MHRvOVVXOXUvZmp4OS8vQkdUSjAvRzJMRmpXN1h2YmR1MlFTd1dZOEtFQ1ViM2kwUWlyRjY5V2tnaUhEbHlCQmN2WG9TSGh3Zkt5OHNoazlYWGZveU9qc2JjdVhOeHl5MjN3TTNOemFJQis1cWFHbFJVR0g3T2JraG9OTGVQck1OcnNmVlZWMWZqMy8vK055NWN1SURRMEZBc1hib1UzdDdlQm0wU0VoTHcxVmRmWWVYS2xkaTVjeWVlZi81NTNIZmZmWmc3ZDI2VDExOWJXNHNUSjA0WWJDc3FLako0bnBlWGg0MGJOMkxvMEtFR2lTS1ZTb1ZmZnZrRnBhV2xlUHJwcC9IVFR6L2hpeSsrZ0srdkw1WXNXWUkxYTlaQXA5UGhtV2Vlc2ZqMUdYdC96RkdwVklpS2loS1dzUFR4OGNHaVJZdXdhZE1tZlBIRkY2aXVyamFvZDNZajNnK0lpSWlvdTJPaXFKRnFUUjNldnJBUi8rNC9CZkZlOVI5K3BXSUo5SG85bERyalM3Um85TnBXTy84LytreEFoS3VmOEh4TjF1OVdMZmsyTHVqNnVzbG55eStqUWwwRFB4c1NQQjJOenNUUFh3VEE2VnBTVFErZ3pzUjdCQUFTa1FNa292cHZxV3IwV21qMFRaZlJhTW15YnJJNkJZcnJLazN1RjBFRXZZVjFwaG9MZHZZV2xrUzBWb1Nybi9CNzNCRTB0M1JjWG8wTUkveGlBTlMvanhYcUdzaFZOWkNycWxHdXFvWmNYWTJ5dW1yYzVCZU5ZYjY5aE9QbW5mckc1TFZKUkVUdDYvVHAwMEx4OGF5c3JDYjFLQnErSmY3dmYvOGJZckVZa3lkUHhzaVJ0czJ5dGNTMzMzNEx2WWx2ZGV6Y3VST2ZmLzQ1NXMyYlp6THgwYkNrV1hOT256NE5sVXFGSVVPR05OdXVvVzZPc2NIUHJWdTN3c3ZMQzdmZmZqdXFxNnZ4OU5OUFkrellzWmc3ZDY3UTV2ejU4d0NBbmoxN0doemIwSytUazVQWldHMTE4dVJKTEZteUJMNit2b2lKaWNHYU5XdFFVRkNBdkx3ODlPN2RHeSs5OUpMTmZXZG1adUxTcFVzWU5Xb1UvUDM5amJZUmk4Vll1blFwZERvZGZIMTlJWmZMOGNjZmYyRDM3dDFRcVZTWVBIa3k3cnJyTHNUR3hnSUE1cytmai9MeWNyenp6anRtQzh5Ly8vNzdKdmU5L2ZiYk5yOHVNc1Jyc1hVVkZoYmlyYmZlUWxaV0ZpSWpJL0grKysvRHo4L1BhRnMzTnpmTW16Y1BZOGFNd2RLbFM3Rmx5eFljUFhvVUw3NzRJZ1lQSGl5MEt5a3B3VHZ2dkdOd3JFN1gvTEtEYXJVYXYvMzJHOWF0VzRmUzBsSzR1N3RqK3ZUcHFLcXFRbUJnSU41Ly8zMWhWcWxZTE1abm4zMW0wZXY3L1BQUGtaYVdablRmN05tek1YdjJiT0Y1ejU0OThmSEhINk5Iang0WVBudzRwazJiMW1TSnZTbFRwaUEyTnRia1BhWUI3d2RFUkVUVTNURlJkSU02blJydkpQK00xK0lmUUx4WE9KYWtKT0owZVhhYm4zZEt4RTBZNlI4clBOOVhsSXh0VjA1YmZIeUFrNmRCVW1EdjFRc0FBSm1xQ2pNUExXdTlRSzNRT1BFUzZPUUpzYWpwY2lMT2paSUgzbEpYQkRzYmZoTk9ycTdHbjFWWGpiNkdNQmRmckVoNEhBQndwYllNejU3ODJtUXNzNkp1d1VPUk53TUExdWNjd3FhODQ5YTlHRE9TaWxQeDdlVS9qTzd6ZFhUSE93T240ZGNyWjdIanlobm9yRWdZUGQzN1R0d1Ywbm1LQ052cWwveFQyRjE0QVhKMWRiTUp1d2hYMDJ2T0V4R1JmVFZlTHVqTW1UTW0yNTArWGYvNVpzU0kxcG1SYlVwejMwaHZtRzBpbFVxYjFCcXh4cVpOOVVzVWp4NDl1dGwyRGQ4OHZ6R21vcUlpSERwMENIUG16SUdqb3lNY0hSMFJGQlNFN2R1M1k4NmNPY0tnODZsVHB5QVNpWm9zRzJXcVgyTlVLaFZLU2txYWJEYzNHTHhqeHc1b3RWcVVsWlhod3c4L2hGZ3NSbUJnSU1MQ3dzd095cHV6ZmZ0MkFNREVpUk9iYmFkU3FYRDgrSEVjT0hBQWFXbHBTRWhJd0t4WnN6Qml4QWpodmRUcGRLaXBxY0hzMmJPeFlNRUNQUFBNTTNqenpUZWJGS0J2YlBMa3lZaU9icm9jc1NrWkdSbll0bTJieGUycEhxOUZRN1plaXdDd1o4OGVMRisrSExXMXRVaElTTUFiYjd6UjdBeXFCZ2tKQ1ZpMWFoVSsvUEJESEQ1OEdDKy8vREwrK2M5L0N0ZGVaR1NrMmFYbkdwU1ZsV0hObWpYWXZuMDc1SEk1Zkh4ODhNUVRUMkRTcEVsd2RYWEZuRGx6TUduU3BDYUpHVXV2dGVaZWowNm53MzMzM1dkUlB6ZHlkbmJHVHovOVpISS83d2RFUkVUVTNURlJaSVJLcDhHaTVFMkk5Z2pDcFZhb3NXUE9NTjllbU4zamVrSFRkRVVoUHMvWWJWVWY0NExpaGNwQ0NvMFN4MlYvQ3ZzNndveUxKVVBtd0Z2YS9KclFqL1lhaTBkN0dYNlQ4TC9wTzdHdjZHSmJobWF6eGw5dU5EVmJTQ0p5d0wvNjNZY3dGMS9NalI2UE8wTUc0c3MvOTFrMVU2dzdVR2hxV1VlSWlLaVRHek5tREhidk52MzU1YUdISG9KY0xzZjI3ZHZiYlhtbXRwU1VsSVF6Wjg0Z05EUVVOOTk4YzdOdEd3YVJiNnlQc1dIREJqZzZPdUwrKzYvWGs1d3laUXJlZlBOTjdOMjdGeE1uVGtSMWRUVlNVbExRcjErL0pzWFRyWm5GY1B6NGNjeWFOY3VpMTliWXZmZmVpejU5K2lBaUlnTGg0ZUVJRFEyRlJOTHlQeUdVU2lYMjd0Mkx3TUJBREI4KzNHUzd0OTU2QzRjTzFkZVFGSXZGNk5PbkQrUnlPZGF0VzRkVnExYWh0cllXdGJXMXdzOENxSitCSXBGSThNb3JyK0NsbDE3QytQSGpqZlk5ZE9oUXM0bUZ4dXJxNmpCcjFpeUl4V0xzMjdjUG8wZVBicGNaSk5TODduSXRMbCsrWEppMU9XM2FOTXlkTzlkb1hTOVRQRDA5OGZiYmIrT1hYMzdCanovK2lGR2pSZ243dEZwdGsrU1ZxZVVDUC9qZ0F3QkFiR3dzNXM2ZGkvSGp4eHZjMDZWU2FaTWtrVjZ2eDU0OXhwZHl2NUd4SkZyamZwUktKVWFOR29WQmcrcS9USGZpeEFra0p5Y0xkWjkwT2gxV3JseUpNV1BHSUQ0K0hnQnc3Tmd4cEtTa05IdGUzZytJaUlpb3UyT2l5QVMxWHRzdVNhSWViZ0Y0cWU4a29iWlF1YW9haTFPMldMMmszYmlnZU9IeEg4VXBScGRXQXdDcHlBRU9SbWIydEpSYXI0WFd4RG03S2hHdVo0cE1KWXJjSlU1UTY2Ni9sNUd1L25objREVHNMN3FJcjdQMm8wcWpOSHBjYS9na2JRZVdwKzFzcy82dHBXN0ZaUnFKaUtocjBXZzByWko4YUMrWm1abjQ1Sk5QQUFELytNYy96QTdXVmxmWDEwRnNQRGg5NnRRcGJOdTJEZE9uVHhjR25XdHJheEVSRVFFUER3OXMzcndaRXlkT3hNYU5HNkhSYUl3bU8ycHFhcHIwYTBwc2JDd2VlT0FCby91Q2dvSk1IamQwNkZBTUhUclVZSnRlcjBkdWJpNUtTa3FRa0pCZzl0ekc3TisvSHpVMU5aZzJiVnF6UDcvcDA2ZERKQkxCejg4UFlyRVkvdjcrY0hWMWhhdXJLeW9ySy9IcHA1OWl6cHc1dVAzMjIrSGk0Z0puWjJlNHVycENyVlpqd1lJRitQTExMekY4K1BBbUEvdTJjSEp5UWtCQUFGSlRVL0hlZSs5aHhvd1pCc3VTVWZ2clR0ZGlRa0lDamgwN2hwZGZmdGxnMlRoclRaNDhHUk1tVERDbzQ1V2ZuMjl4OHVyV1cyL0Z6Smt6RVJNVEkydzdlL1lzRWhNVE1YZnVYSVNIaHpjNVJxL1hZOG1TSlJiSGFHNW0xcUJCZ3pCbHloUUE5Yk5aMDlMU2hPZGFyUllyVjY3RTRNR0RNV25TSkFCQVJVV0YyVVNSdFhnL0lDSWlvcTZtOC94RjNnWDVPTHJoamZncGNIYW8vNUJlcDFOajBjVk5LRmRWVzlWUFA2OXdneVhiOWpjekErZWx1RW00eWErM2JRRTM0K3VzL2RoYWNNcmsvblBsbCtFbU1mekFMeEU3WUxCM2xQQTh1N29Zc3JvcWd6YWxkWXJXRGJRVmlSdE5LZEtaV0hkZHJxN0JHK2Qvd01UUUlYaTQ1eGlocHRLNG9IZ005ZTJKVlpsN2NhakUrQnJjTGFYVjY4RFVEQkVSZFhUcjE2L0hIMy84Z1hmZWVRY0JBUUgyRHNlczFOUlV2UDc2NjZpcXFzTE1tVE14Yk5nd3M4ZGN1VkwvNWFPR1l2TTZuUTZMRnkrR1hxL0h3WU1Ic1gvL2ZsUlVWQmpNaWxFb0ZFaEtTc0ttVFp2ZzV1YUdPKys4czBtL3BtWkgzR2preUpFSURRM0ZIWGZjWWZIcmJFeWhVQ0F0TFEycHFhbElTVWxCYW1vcXFxdXJNWFRvVUpzVFJkdTJiWU5ZTE1iZGQ5L2RiTHU0dURpODl0cHJTRXhNeExwMTYvRGdndzlpMnJScEFPcVh4Z0tBZ0lBQWhJZUhZL2Z1M1ZpN2RpM3V1ZWNlM0gzMzNYanJyYmRRV1ZuWktrbWl4bkp6NjJlR1IwVkZtV2xKYmFtN1hZdWpSbzNDOE9IRERSSTh0cnF4ajdDd01DeGV2TmhnVzM1K2ZwTmFjd0F3WWNJRWd5UVJBSlNXbHVMZ3dZT1lQSG15MFVTUldDekdsaTFiTElwdDBhSkZPSGZ1bkVWdE93TGVENGlJaUtpcllLSUlRRSszQUJRcTVWQnEyMitKTmhjSFIveTcvMVQ0T2RYLzRhcURIaDlkMm83TXFpS3IrN28vM0hDNWptSmxaYXZFMkpvK1NkdlJaTnNnN3lpRFJGRmkva2trRlJ0KzAydGUzM3N4TmNKNERZT0dwQXNBK0R0NTRPMEJENWs4ZjdETDlVVGFIY0VETWNqYjlBZjV4U21KcU5XcVRPNXYwSGhtbHJrWllEdXVuTUhwc2l6TTZ6c0pNUjdCQUFBdnFTdjZlb2ExV2FLSWlJaW9NL0QwOUVSV1ZoYWVlKzQ1TEZ5NEVMMTd0K3dMTFdxMUdocU42WHAzRFcwYS9tMFk0RFZGS3BWQ0lwRkFyOWRqeTVZdFdMbHlKYlJhTGU2Nzd6NDgvdmpqWnVNcEx5OFhhdkhFeHRiWG94U0x4Wmc2ZFNxT0hEa0NmMzkvNFQ4Zkh4LzQrZmxCSXBGZy9mcjFXTDE2TldwcWF2RFVVMDhacmQrU2xwWW16TFpwenJQUFBtczJ6Z2ExdGJYQ3JBeTlYbysvL2UxdnlNek1GUFo3ZTN0ajhPREJpSStQUi8vKy9adjgvT3JxNmdEVXp4SXo5ck4xY25KQ2RuWTIwdFBUTVdyVXFHWmpWNnZWMkxkdkg3Nzc3anNVRmhhaWI5KytCc21BaHZlNW9YaDlVRkFRZ29LQzhOVlhYK0diYjc3Qm1ERmo4TUFERDhESHg4ZWczNGJCZkZOTGE1blRVR2VyWDc5K05oM2ZYZkJhYk1yV2E3RkJheVNKakpGSUpBZ09EamJZMWpEN3FpR0dobjhiM3JQRzh2UHpBUUFoSVNFbXoyRnBEU3FsVWlsYzArMkI5d01pSWlLaWV0MCtVUlRwNm84RkEyZEFycTdHNHBSRTVOZkltclNSaWh3d1A5NzQ4Z0FoalJJUWxwS0tIUEI2L0FQbzZSWW9iRnVUOWJ0QlhTRkxSYmo2SWNIWDhxS2JqVjJzeUVOK1RabE54d0xBQU85SWhMcjRtRzlvd2hDZkhtYmI5UE1LaDUranU5bDJUbUlwQmphVC9Ha3N4TmtiSWM2bTN6ZUp5TEkvVEtUaTYrMVVPdk56ZDY0cUt6RC8zUGQ0dU9jWVRBNUxRR3BsQWRaay9XN1J1WWlJaURvN1UwWEU3N25uSHZqNysyUEJnZ1dZTjI4ZUZpeFlJTlNlc01VMzMzeUREUnMyV05UMm80OCt3a2NmZmRSc20wY2ZmUlNqUjQvR3NtWExrSnljRExGWWpLZWZmaHBUcDA1dDB2YUREejdBNmRPbjRlN3VEaGNYRjJnMEd1VG01a0twVkNJaEljSGdtL1l6WnN6QWpCa3pUSjczMUtsVE9ISGlCSHIxNmlYVVRWbTZkQ2xrTWhrOFBEeFFXbHFLNU9SazlPL2YzNkxscmt6WnZYczNUcDQ4Q1Njbkp5Z1VDbVJsWmVHV1cyNEJVRi9ySnpvNkdxR2hvUmc4ZURBR0RSb2tmR3ZlVktIN0JsdTNiaFhxcVRUMjdydnY0dkRod3dEcTZ4K1pVbEJRZ0JkZmZCRXltUXhoWVdGNC9mWFhjZHR0dHlFeE1SR0hEaDJDazVNVFRwMnFuODNlTURnOWNPQkFmUERCQjBoTlRjVVBQL3lBZmZ2MllkKytmWGorK2VjTnp0V3JWeTlJcFZKODlkVlhTRXRMczJyd3ZhaW9DTWVPSFVOTVRBeENRME10UHE0NzRyVm9uZWF1eGZhaVZDcHg3Tmd4T0RzN0l5a3BDUUNFQkZMRDcvdUdEUnNnazEzL20xbWhVR0RyMXEzdzl2WnVkdWs4WTJwcmEvSHBwNS9DeGNVRlVxa1VNcGtNNTg2ZFExeGNuRUc3MU5SVXBLV2xRWDl0RlljTEZ5NElpYXRMbHk1QnJWWUxNNVlhMnB3N2R3NWFiZjNmYU9ucDZkQm9ORUtiUG4zNkNPZmcvWUNJaUlpb1hyZE9GUGs1ZWVETkFRL0NUZUlFTjRrVGxnNlpneFhwdnphWjRlSGo2RzVSVXNNU1lvandVdHdreEh0RkNOdCtMVHpYN0xKdHpaa1NNYUpScFJ6ci9GNmNnajFYTDloNE5QQkNuNGt0U2hRTmJxV2ZhVnVSaUJ3Z2FhYWVrNHZEOVdLbE9yME96bUxML3FoWWYva1EwaFdGeUZJVVFTcHlnTFNaeEZUaldVdGlrZGpvT1hUUVE2VnIvdHVhUkVSRUhkbUlFU093WU1FQ3ZQSEdHL2pzczgvdytlZWZXMVdrdmJHYmJyb0o3dTdtdjJSaXFRRURCdURBZ1FOSVRrNUdXRmdZWG56eFJRd1lNTUJvMjVDUUVKU1VsQmdVWS9mMjlzYjQ4ZVB4eEJOUFdIeE9sVXFGUFh2MndNM05EYSsvL3Jvd2NDbVJTSEQ2OUdubzlYcUl4V0wwNjljUEw3NzRZb3RlbjFRcVJYSnlzakNnT25qd1lJTTZHeSsvL0xMUjQ3eTh2UERnZ3c5YWZUNGZIeC9zM2JzWFFVRkJ6UzRWRmhZV2h1SERoMlBBZ0FHNDQ0NDdoTitId3NKQ2JONjhHWHE5SGk0dUxwZzhlVElHRGh4b2NHeGNYQnplZnZ0dDVPVGtZTnUyYlUyV0N2UDE5Y1dycjc2S05XdldZTStlUGNKcnQ0U3JxeXRHakJoaDFjeVE3b3JYb25YTVhZdnR3ZEhSRWV2WHI0ZGFyWWFqb3lNZWV1Z2hEQjlldjNwRnIxNjlNR3ZXTEd6ZHVoWExseThYamhHTHhRZ0xDOFAvL2QvL1FTU3k3aTlURnhjWEhEdDJUSmpOSTVWS0VSTVRnK2VlZTg2ZzNkR2pSL0g5OTk4THp3OGVQSWlEQnc4YXRQbjAwMDhObmljbEpRbkpyaHZiekpvMVMwZ1U4WDVBUkVSRVZFK2txUzQzWGx5bEEzdncxSmV0MG85VTVJRG4rMDdFYVA4K0J0dC96anVHZFpjUENNOWpQVUt3WlBCc3MvM3R1SElHcXpMM0NzODlKQzVZTy9JWjRmbk1ROHNnRm9ud2F2ejlHT0FWQ1FBNFhaNk5SY21ib0lQMWIwT0FreWMrSC82RVFUSUJBQjQrOGlrVUd1TkxOOHp2ZDc5UW8ralRqRjB0VGhUZEZsZy94ZDVjamFJYitUaTY0ZXNSZnpQWTlrbmFqaVpMejluaWd5Ri9SYlI3L2JmWlhqcnpyVTNMK1FIQVAySW5ZRnhRZkl2amFXdXBsUVY0N2R4NmU0ZlJMdWIyR29kN3c2NFBLczA4dEF4S25mVkxSbjQzNmptNFhrdjBIU2xOeC91cHY3UmFqSmJhT016eVFRb2lvdlowNW1JR0VvWVBOOSt3RFp3L2Z4NWhZV0ZtbDI5cWJ6cWREdHUzYjhkZi92SVhPRGs1bVcydjBXaWcxV29oRW9uZzZPaG8wemx6YzNNaGw4dWJKRUVBQ0gzYm1reXpweDA3ZHVEamp6L0dvNDgraXRtenpYKytOa1d2MTFzOUtOMVJuRHh4QWtQaVk4dzM3QURzZVQ4d2h0ZGk4Nzc4OGt0czJMQUJIMy84TWZyMzcyL3ZjQUFBNzczM0huNy8vWGZzMnJYTDZINmRUZ2VnZmdhanFXdGFwOU1KTTRWYVEwZDZ6enJUL1lDSWlJaTZ0bTQ5bzBpdDErS0QxSzJROVZKZ2N0ajFRcnhUSTBZZzJOa2J5OUoyUUszWHdzZlJUZGlYcHJpQzd5OGZFcDZQQzRySDJFREwxeU91MGFydzF2bWY4RXpzWFloMkQ4TFMxRjlzU2hJQndIM2hDVTJTUk5hUWlod3NuZ1ZqVEV2T1BkelhkUDBCZDRrenFqUktrL3VKaUlpbzdXZzBhaWdVQ25oNGVMVDd1WTBOeEhZRVlyRVlreVpOc3JpOVJDS0JSTkt5ajltUmtaR0lqSXcwdXE4OTYzZTB0b2tUSjJMaXhJa3Q3cWV6Sm9rcUt5dWgwYlJmWGRTV3N1Zjl3QmhlaTgxNzRva25ySm94MVI3bXo1K1ArZlBubTl4dlNjS21veVIxV2x0bnV4OFFFUkZSMTlhdEUwVU5WbWY5amdwMURmN2FZNHl3YlhSQUgvZzdlK0M5aTF2ZzNTaFJWRkJUaHZQeUhPRjVpSXMzZXJnRkFBQmtLb1ZGNTlOQmovK20vd28zaVJPVVd0cytHQVk3ZStFdkliYXYzdzhBVC9XK0EwLzF2cU5GZmRqSzJFeWRLRGQvTEJ3NEF6Nk9ibmp4OUZxYlpvcTBKcm02R2xlVnhvdWFla2hjNENhNS9pMUdVKzFheWxQcUNsZUgrbTgvcW5RYWxLbXFtclNSMVZuMmUwZEVSR1FKZDFmWERqVXdUTlNWS0JRS3VMdlpYc2VtdmZGK1FOUjJPdHY5Z0lpSWlMbzJKb3F1MlpSM0hFcXRHazlFM3k3VS9JbnhDRUVQdHdCNFM2OG5paXJVTlFiSDdTbzhoMTJGNTJ3Nlo3V216dFp3OFZpdmNVSnRHNlZPRFRGRWNCUjNqcmN6Mk5rTGZUMmJGdnVjSEhaOWh0UlR2ZS9BOHZTZHdqNS9Kdzg4RUg2VFJmMzdPMTMvUS9hQjhKdWF2R2ZHWkZZVllWOVJzc0cydGRsL1lHMzJIMGJidnp0b0p1STh3d0FBK2JWbGVPN2sxMGJiOVhRTFFHbWRBZ29iWjBnOTNmdE8zSFV0SVppaEtNUWI1eTByQ055WmZEZnFPWWd0bkowbXVhR2UwK3FSZjdmcG5JMW4wbzN3ajhINjBjOWJkTnh6Sjc5R0tSTnpSTlRGQmZyN29LaTBsSVc1aWRwQW1hd1V3WDYyMS9oc2I3d2ZFTFdkem5ZL0lDSWlvcTZ0YzJRVzJzbU9LMmVnMG1ydzk5aTdJQUx3WTg0Um5KUG40R2IvV0tHTlhOVjgwc0ZkNG94UWwvb1BlNjRTdzNXemUzc0VRNlhUMkJTYlZxOFRhdTBNOUk0VTZnd0I5VW11U1dGRHJVNFVYYXpJUTM1Tm1VM3hBTUFBNzBqaHRWcGpiS1BaUkxrMXBZaDA5UWNBN0N3OGkzdENoMEtFK2hsSEo4c3ljYmcwSFFEZ0pYWEZ4TkFoVnA5cmRFQWY4NDBBSEN5NTFDUlJaRXFFcTUrUUpBS0E4K1U1UnRzRk9Ydmg3WUhUSUlJSUczSU9ZOGVWTXpZdk05aVZPVHM0UWd6YmxvOXB5ZEtKRGNRUVdkeVByWEVTRVhVbWZqNWVLQzJUSXpjMzErUnlTMFJrdlp6TGx5RVJpK0RyNDJYdlVDekcrd0ZSMitpTTl3TWlJaUxxMnBnb3VzR2VvZ3ZRUVllUi9uM3dZKzVoQUlDMzQvWHA0T1ptcHd6d2pzUXJjWk9ON2xzd2NMck5jU2swdFhqNHlLY1FRNFM1MGVPRjdiSTZCUkx6VDJCUzJGQ0wrc21wTGhXV1ROdWNmd0tueXJKc2p1bkJpSnN4MkNjS0FDeWVaU0dHU0ZoMjdxcFNqa3hGa1pBbytsTnhGZnVLa25GN1VIM2gxYWRqN2tSS1JUN2tGc3dJYWsvVEkwY1pQRDlRa21xMDNVdHhrK0FoY1FFQXpJMGVqenREQnVKL0didVJXbGxnOGJrY3V1aDYzRVJFMUxIMWlZNUNTa1lPY2dFT0RoTzFncHljSENncUt4RFhPOHJlb1ZpTjl3T2kxdFdaN3dkRVJFVFVkVEZSWk1TK29vdllYM1JSbVB2aDAyanBPYm1xMmo1QlhYTm55RUFoc1FJQTMxNCtZTlVzcGU5ekRyWmFMQnZ6am1KajNsR3JqaGtWMEFlQlR2WGZtanBVa2daZlIzZUQvZDltLzRHUi9qRndkWENDaDhRRlQ4ZmNpY1VwaVFadE1oUlg4WjltbG1CYk5HZ21lcmtIQWdCZU83Y2UyVlhGUnR1TjhJL0JDMzJzSzZZOHlqL1dZSlpTWmxVUkxsVmVNZHIyNDB2YjhXenMzY0xzbzBoWGZ5d2FOQk83Q3MvaW0rd2tpK3BUUlRWNnIxVTZyVld4ZGhicnN2K3d1Q0QxY04vZUJzc1dycnQ4QUhvYlptbE5qeHdsek1ETHJTbEZVbkdLUmNkVjJiaUVJQkZSWjlRdkpncnBXYm00Y0tFQ3ZyNis4UER3Z0tlbnA3M0RJdW8wS2lzcm9WQW9JSk9WUXVvZzd0U0R3cndmRUxWTVY3b2ZFQkVSVWRmRVJKRUpqWWVldlJ3YkpZck16RzdSNlhWUTZxNG5BQm92YWRWNE8xQmZiMFZ5clRhTFdxK0ZWcTh6Mlc5RFVrSGRLRm1RVXBIZjdBQjNUN2RBUE5uNzltYmpiVXQ1TmFYNFBHTzN3YllwRWRmckRCMHF1WVJKWVFrRyt5dlVOZmdoNXpBZTd6VU9BTkRmS3hKQnpvYlQ4ZlhRTi9sWjNyaS9nVXFuTWRuVzJtVUF3MXg4OFhUTW5RYmJ2cjlzT3ZGMnBiWWNyNTFiajBsaHd6Q254NjF3RkVzZ0FuQjN5R0FNOWUySlR5N3RRR3BsQVViNzk0RkdyME9sdWdaS3JScHFuUVpTc1FOR0IvUkZqRWVJMEYrWnFzcXFlRHVMemZrbkxHNGI0SFM5dnBVT2V2eWNkOHltYzA2TkdBSEhhN2UvZ3BveWJNbzdibE0vUkVSZFhXeXZTTWpLNVNpUmxTQXZOd2RTcVJUbDhncDdoMFhVNGZsNGUwR3RWc1BEelJVaGZyN3c5ZW44U1JYZUQ0aHMweFh2QjBSRVJOVDFNRkZrQVlPbDU4ek1LRG9tK3hNekR5MERBSGhJWExCMjVEUEN2c2VPZkdhUXRKZ2FNUUp6ZXR3S0FQZ3Urd0FTQzA2YWplVlFTUnFlakw0ZFlwRUlLOUovYmJhdG04VEpvSlpPZTNNUUdTNmJOc1NuQjNxNjFjLzB5YXdxUW5aMWlkSGp0aGVjeGgzQkE1QmFVWUR2TGgrRVFsTUxkM2ZuTm8rM09hRXVQbGd3Y0xxd2xCd0FIQ25Od09ueWJMUEhiaTA0aFZObFdYaXg3eVJocGxPZ2t4Y2lYUDJRV2xtQThjSDlNZFNucDlsK0xzaHpiWDhCWFlTajJFRjRiR3U5THlJaXNvNmZqemY4Zkx6dEhRWVJkUUM4SHhBUkVSRVJkVTFNRkpuaExKWWF6QXI2ZFBoY2syM1hYejZFYlZkT1c5eDNYbzFNZU56TFBjaWlZK3AwYWh3c3VZVDhHaGtLbFhLTHo5VVJQQlE1VW5qOGErRlprKzEwME9QRjA5OUNvKzhZUzYzRmU0WGp4YjZUNE5Ob1psbHBuUUtmWi94bWNSOVhhc3Z4cjdQcjhFaXZzYmczZENpU2lsUHcyOVh6QUlCTVJaSFpSRkYyZFRFT2xWeXk3UVYwSWE3WDZtc0JRSzFHWmNkSWlJaUlpSWlJaUlpSWlMb0dKb3B1TU1Ldk42UmlDWTZXWmtDajE4SzdVWElBQUZ3ZG5Fd2NXWi9nc0VadWRhbnd1TGRIc01YSC9aUjdCQ1YxbFZhZEs3OUdocGZQckxQcUdGc004b25DcS8zdWI3TDkxb0E0WVhaVGpiWU9CNHFiVDNvMGx5VHE3UkdNOWFPZk43bS9vZllNQUx3N2FLYko5MFdNNXV2aWlDSEN0S2lSZUNoeXBFRmJwVmFOeFNsYm9ORFVObnY4alRSNkhiN0szSWR6NVRrNEw4OFJ0bWNvQ2xHblUwTXFsalNKcVVKZGc2T2xHVmgzK1FBMHpTeE4yRjE0U0s3UExLdG12U0FpSWlJaUlpSWlJaUtpRm1PaTZBWmpnK0p4czE4TUZCb2w5bHk5Z09PeURJdVBWV210V3dxclNDbEh0YVlPYmhJbmhMcjR3TS9KQTdJNmhkbmppcTFNRWdIMVNhem02dnEwRm1QTGdUbUpwWGlrMTIzQzgxMkY1MUhYZ2xqRUVCbk04bXBPNDZTUnRTUmlCd3ozN1cyUXZLblRxZkh1eGMzSXJDcXl1ZCtUWlprR3owK1VaV0xHdGVVS3hSQkJmRzNKUHAxZVozWHlzYXZ6Y1hRWEhwdXJGMFpFUkVSRVJFUkVSRVJFNWpGUmRJTllqeEFBOVRNWFlqMUNzQzc3RDZIbWtERnY5SitDZUs4SUFMQTYrYUVIa0ZxWmp3VGZhQURBVUorZTJIMXRPYkt1NUtISW0rRjNiWUJmcVZOalMvN3hGdlhYTU12R2xKdjlZK0FscmE4cmRhUTBBNVVtRWdwQkx0NFk3QjFsc2grVlRvTjNMMjdDWEVYd1hnQUFJQUJKUkVGVWgwTWZocGZVRlFxTkVvdFR0aUJMVVdSeG9xcEZicWp4Qk5Rbi9McHpiUjUvSncvaHNTVkpWU0lpSWlJaUlpSWlJaUpxSGhORmpmZzV1c08zMFl5RmxJbzhzek54R3M5WXFkVmFQMHNtdWVKNm9taUVYKzgyVHhTMVpZTEQxTStwY2YybG5WZk9vRkp0M1pKdE55cFNWdUIvZis0MnViKzNSN0NRS1BvNTc2akoyVDhqL1dPYlRSUUJnRXhWaFk4dmJjZGZlNDdCK3ltLzRMYWdPQ3dhT01QMjRGc29zNm9JTDUzNTFtN250NmNnWnkrRDYrMXFKNnZSUlVSRVJFUkVSRVJFUk5RUk1WSFVTS3huaU1IemxJcDhzOGM0T1Z4UHZDaTFLcXZQZWFvc0M0LzJyRitXYllodlQvZzZ1cU5NVldWMVA4YWtLd3J4dHhOZkFnRFVlaTA4SkM1WU8vS1pWdW5ibU1lT2ZvYUxGZm5YejNsdDVzditvb3NZNHRNRENrMHROdWUxYkRhUlBaeVQ1K0Q4bVcrNUNKeWQ5WFkzck9PVlZ5T3pVeVJFUkVSRVJFUkVSRVJFWFFjVFJZMzA5UXdUSHV1Z3g2WEtLMmFQY1hGd0ZCNHJiWmhSbEY4alExNk5EQkd1ZmhCRGhOdURCK0NuM0NOVzkyT01TcWN4bUhYaElYRnBsWDZ0T1NjQUhKTmxvRWFyd3Bxc0pDZzB5amFQb1MwWVN4TFZhRlhJcVM0eDJyNkhXNER3dTNHbHRod1ZScGEvY3hSTEVOMW90bFZxWllIUnZ2eWMzQkhvNUdWOTBGM01RSjlJZytlWmlxdDJpb1NJaUlpSWlJaUlpSWlvNjJDaXFKRTR6M0RoY1ZaVlViTkx6alZ3YnBRb3F0SFcyWFRlQXlXWE1DdHFOQUJnVXRoUWJDMDRhVlBTeVJ5dFhtc3lHV0ZNdUtzZlBDVE9BSUNTdWtxVW1xa0pvOUhyakc1WDZUVDRLbk12OWhWZHREellaZ1E0ZVdKdXIzRW05emV1WTNOZmVBSXFWTVpyRkFXNytMUW9qcHpxRXJ4MmJyM1JmVXNHenhicVhmMmNkOVRvYXc5ejhjV0toTWVGNTZiNnVpOTh1RERyckx0eUVJa3h3aTlHZUM2clUrQ3Fzc0tPRVJFUkVSRVJFUkVSRVJGMURVd1VYZU1rbHFLWGU2RHczSkpsNTBRQTNDUk93dk5hRzVhZUE0QTlWODlqV3VSSVNFUmllRWhjTURrc0FUKzIwcXlpeG1xMEtwUEpDR1BtOTdzZk4vbjFCZ0Q4V25nV20xcXdiRnhySllrQXdNZlJEZmVHRGJPbzdhMEJjYTEyWHJLZmNVSHhRdDBwQURoUmxtbkhhSWlJaUlpSWlJaUlpSWk2RHJHOUErZ28rbmlHd0VGMC9jZVJXbUYrNW8yYnhCbGlpSVRuMVJyYlpoU1ZxNnB4cU9TUzhIeHF4QWlFT0h2YjFCZFJWK01tY2NMc0hyY2FiTnRYbEd5bmFJaUlpSWlJaUlpSWlJaTZGczRvdWliZUs4TGd1U1ZMdERVc3l3WUFHcjBXS3AzRzV2TnZ6RHVHV3dQaklJWUlqbUlKbnVzekFXK2Mrd0U2bzlWeHVyYy9xNjdpcmZNL3RiaWY0WDdSZUw3UHhGYUlpTnJTUDJJbndMdlJiS0lMRmJuSVlIMGlJaUlpSWlJaUlpSWlvbGJCUk5FMWc3eWpoTWRYYXN0Um9UWmUxNll4RDZtTDhGaWhWdHAwM2toWGZ3QkFiazBwZmlzOGo3dERCZ0VBNGp6RE1EZDZQRlpsN3JXcDM2NUdWcWZBdDVmL3VQYTRDdFdONmtHNU9EaGl0SDhmN0N0S05wbFk2K01SaWtKbE9TclZ0Y0syZEVXaDBHZGV0YXdObzI4L1g5ejBGTHdkM2V3ZGhsa2ZwbTdETVZtRzJYWnpvOGNMeXg4Q2dBNTZyTW42dlMxREl5SWlJaUlpSWlJaUl1cFdtQ2dDNE93Z1JXK1BZT0Y1U3FYNStrUUE0Ty9rSVR5V3FSUlduYk8vVndRZWlMZ0pRMzE2NHR2TGZ5QzNwaFRyY3c1aXBIK01VSXRsWXVnUWxLbXE4SFBlTWF2Njdvcms2cG9tTlpLOHBLNllGRFlNRTBJSHc5WEJDY0V1M2xoMytVQ1RZeU5kL2ZIMndJY2dnZ2kvRjZkZ2EvNUo1TmVXNFVwdGVZdnFMblZFVXJFRVVwR0R2Y013U3l3U05idGZCT0NKNk5zeE1YU0l3ZmFmYzQ4aXE2cTREU01qSWlJaUlpSWlJaUlpNmw2WUtFSjkwc2JhK2tRQTBNOHJYSGhjckt4c3NsOHFOaHl3ZHhDTGNadC9QMHdPUzBBdjkwQmhlL0MxZWtTVjZscjhOLzFYdkJFL1JkZzNwOGV0Y0pNNFkyMTJrbVV2cGhXNVNweUV4L29PdEFKZXNMTTM3ZzhmanZIQi9RMlNJbE1pUmlDNUlnOW55eThMMnh6RkVyd2FmeitjeEZJQXdGK0NCK0xPNElFNFhaYUZ4UHlUdUZDUjIrN3hVL09jSGFSNG9jOUVqUENMTWRoK3B2d3lmc2c1Yktlb2lJaUlpSWlJaUlpSWlMb21Kb29BRFBMcFlmQTh0Y0w4aktJQUowK01DK292UEUrdnZOS2tUUSszQUlQbm55Yk1GV1lMTmVZdXViNkUzYW15TEd6SlA0SDd3NGNMMng0SUg0NmU3b0ZZbnJZRDVhcHFzN0cxQmhjSFIvUjB1NTdNVXJlZy9sSnJHZXpUQXhOQ0JpUEJMeHBpR001SUtWZFZZMHYrQ2FUYzhONnBkQnA4a1BvTEhvd1lpWnY5WXlCQy9XeVZZYjY5TU15M0Y3S3JpNUdZZnhJSFN5NUJxOWUxMzR0cEl4ZmtPUWEvVHgyVjNNVHZjVSszQUx3WU53bGhMcjRHMnpNVWhYZy9OWkUxdTRpSWlJaUlpSWlJaUloYUdSTkZxRThhTktoUTE2QlFLUmVlejRnYUJhMWVCNlZXRGJWT0M2bllBY0hPM3JnbG9DOWNIUnlGZHFmS3N3MzZGRU9FS1JFakRMYmRtQ1JLcWNqSDFvSlRPQzc3MDJEN045bEo4SFYweDVqQU9HRmJmNjhJOVBNS3g2R1NOTnRmNkEyaTNZTVE0ZXFIU25VdHFqVjFVT2swVU91MThIZDB4OVRJbStIV2FFWlJTVjNUR1ZQdHdWM2lqTnVEK3VPdTBNRUl1VGJ6cWpHWnFncGI4bzVqVitFNXFQVmFvMzFrVlJYai9kUkVoTHY0WW1ya3piZzFvSzh3ZzZ5bld5QmU2RE1SZiswNUJqdXVuTWF1d25PbzF0UWh3dFVQLytwM1g1TytQQm9sWWFMZGc3QWk0WEdqNXd4dzhoUWV6K2t4cHNudkFnQklibGdpemxSZjdoSm40WEdFcTUvUmRzdlNkaUJEY1JVZlhkcHV0SStPVGd3UjdvOFlqcGxSbzV2OFhGSXE4dkh1eGMxUWF0VjJpbzZJaUlpSWlJaUlpSWlvNityMmlhSmdaMitEQk1TbFNzTmw1d1o2UnlIT002elpQazZYWnlPL1JtYXdiWHhRZjhRM1dwcXVnUTU2SENsTng1YThFL2l6NnFySlBwZW43NFJJQk53YUVBZWxUbzEza3plMytqSnBBVTZlZUw3UFJMUHQ2blJxSk12eld2WGNsaGp1RzQyWDRpYkJVZHowMTdTNHJnS2I4MDVnejlVTDBKaElFTjBvdjdZTXk5SjJZUDNsUTVnYWVSUEdCL1VYa2hKK2p1NzRhNDh4ZUNoeUpGNCsvUzBjeFpJbXMxcHVaRWtiQVBCeGRJTVAzTXkyczZRdlUrZHNXRnF2czNwNzREVDA5NHBvc3YxQXlTWDhOMjJueVNRZ0VSRVJFUkVSRVJFUkViVk10MDhVTlo1TkJBQ3BOeXdobDZFb2JEWlJWRkpYaVUvVGR6WFova2RKS3FaRmpSUm1sdWlnUjFKUkNqYm1IY1dWMm5LemNXbjFPbngwYVRzS2FzcHhYcDZEMUVyTDZpWlpJNk9aUkZWajMxMCtpR3B0WGF1ZjM1eFRaVms0SjgvQmNOOW9ZVnVHNGlvU0MwN2dTRW02emN1UUZkZFY0UE9NM2ZneDl5aW1oTitFTzRJSENNbW9ReVZweUs4dFE3UjdVS3U4QnJMTXozbkgwTThyWEZoU1VLUFhZbTMySDloYWNNck9rUkVSRVJFUkVSRVJFUkYxYmQwK1VaUldlUVc3cjU3SFRYNjk0U1YxeGFVS3c0Uk1odUlxOUlCUUVVY1BvRmFyUWtGTkdVNldaV0w3bGRPbzFqUk5vcWgwR255VnVSK3Y5cnNQSjhzeThYWG1mb01sN1N5MUlmZXc5Uy9LUXJJNkJXUjFDdmc2ZWR4UThRZW8wZFlocTZvWTJ3cE80ZGdOUytPMUZ4MzArQ0IxS3hZT25JNEtkUzBTODA4Z3VhTDFaamJKNmhSWWxia1hHL09PNG9Id205RGZPd0tyL3R3TEFNaXFLc0xNUTh0YTdWeHRUZFVCYWtpMXhObnl5MWliL1FjZTdYa2JjbXRLc1N4dEI3S3FpdTBkRmhFUkVSRVJFUkVSRVZHWEo5SlVsM2U2NnZBUG52cXkxZnNVUTRSK1h1RzRWRmtBalY1bnNvMjFzMWlHK3ZURTZSdnFGN1dGdFNPZkVlcm5QSHprVXlnMHRWWWRMd0lndXBZdXNuV21UbHNSQVIwc0ltb3J0d1gydzZHU1N5YXZ3YTVrNDdBbjdCMENFUkVSRVJFUkVSRVJFUk5GUkVUMndFUVJFUkVSRVJFUkVSRVJkUVJpZXdkQVJFUkVSRVJFUkVSRVJFUkU5c0ZFRVJFUkVSRVJFUkVSRVJFUlVUZkZSQkVSRVJFUkVSRVJFUkVSRVZFM3hVUVJFUkVSRVJFUkVSRVJFUkZSTjhWRUVSRVJFUkVSRVJFUkVSRVJVVGZGUkJFUkVSSDlQM3QzSGxkVC92OEIvTlZ0MFhaVFNVS1lSQ095Wkptc1E4eGlNQ1pqTW9heERSTUdqVFVpVzJYTGtrRWxvN0ZHYUpJdFMzWXRJdHBMa1NpVVZHN0xyVnUzZSsvdmozNzN6TDNkcFZ0WnY5N1B4OFBqb1h2T1BlZmM3ZHh6UCsvUCsvMG1oQkJDQ0NHRUVFSUlJWjhvQ2hRUlFnZ2hoQkJDQ0NHRUVFSUlJWVI4b2loUVJBZ2hoQkJDQ0NHRUVFSUlJWVFROG9taVFCRWhoQkJDQ0NHRUVFSUlJWVFRUXNnbmlnSkZoQkJDQ0NHRUVFSUlJWVFRUWdnaG55Z0tGQkZDQ0NHRUVFSUlJWVFRUWdnaGhIeWlLRkJFQ0NHRUVFSUlJWVFRUWdnaGhCRHlpYUpBRVNHRUVFSUlJWVFRUWdnaGhCQkN5Q2VLQWtXRUVFSUlJWVFRUWdnaGhCQkNDQ0dmS0FvVUVVSUlJWVFRUWdnaGhCQkNDQ0dFZktJb1VFUUlJWVFRUWdnaGhCQkNDQ0dFRVBLSm9rQVJJWVFRUWdnaGhCQkNDQ0dFRUVMSUo0b0NSWVFRUWdnaGhCQkNDQ0dFRUVJSUlaOG9DaFFSUWdnaGhCQkNDQ0dFRUVJSUlZUjhvaWhRUkFnaGhCQkNDQ0dFRUVJSUlZUVE4b21pUUJFaGhCQkNDQ0dFRUVJSUlZUVFRc2duNnFNTUZIWFVNMzNmaDBBSUlRMUc1ekJDQ0NHRUVFSUlJWVFRUXNpSDRxTU1GSDJtMCt4OUh3SWhoRFFZbmNNSUlZUVFRZ2doaEJCQ0NDRWZpbzh5VVBSVmN5dXdvUGErRDRNUVF1cU5CVFY4MDd6VCt6NE1RZ2doaEJCQ0NDR0VFRUlJQVFCb3ZPOERhQWhMM2VZWVp0SUo0UVZwNy90UUNDR2tYcjR6N1F3TFhjb29Jb1I4UEFxS09IaFZ5RUZaZVRrME5UWHhtbFA4dmcrSkVFSUlJWVI4UW93TW00TFA1ME5mVnhlbUprWm9adFQwZlIvU0cwSFgyWVRVMy8vcStlQkRvRmJOZlMxNjN3ZlJFQ1hWUFB5WkhJeFNBZTk5SHdvaGhLakVXRk1YTzJ6R1FadjFVY2JvQ1NHZm9QVE1weENwcWNQSTJCaHNOaHRzTnZ0OUh4SWhoQkJDQ1BrRWxaYVdvclMwRklXRmhWQlhFK0h6OW0zZjl5RTFDbDFuRTlKdy8ydm5ndy9GUnhzb0FvQXlRU1Y4bjl6RUhjN1Q5MzBvaEJDaVZLK21iZUZzTVFSNjZscnYrMUFJSVVRbEtRK2Z3TWpZR0czYTBFVTNJWVFRUWdqNWNHUm5QMFV4aDRQT0hkcTk3ME5wRUxyT0p1VE4rZGpQQngrU2p6cFFKSGE5OENIaWluUHd0S0lJejNpYzkzMDRoQkFDQUREWE5rUmJIU1AwYk5vR1E1cFp2ZS9ESVlRUWxhVm5QZ1hiMEJodDJyUjUzNGRDQ0NHRUVFS0lqT3pzYkhCTE9MRDZ5RElKNkRxYmtEZnZZejBmZkdqK0p3SkZoTHdMVjI1R283aTBEQUF3Wk1BWE1EWnNlQTNNdEllUGtaYVJ5Zno5UmM5dU1HL1pvdEhIU0FnaGhEUldRUkVIQlp3eWRMR3hlZCtIUWdnaGhCQkNpRUxKU1Vrd05XYWptWkhoK3o0VWxkQjFOaUZ2ejhkMlB2Z1FzZDczQVJEeXNkRFgxMlArWDhZdGI5UzJyRHUyaDZtSk1mUDN2WVJrbEpaeEc3Vk5RZ2doNUUxNFZjU0JrYkZ4M1NzU1FnZ2hoQkR5SGhrWkd5Ty9zUGg5SDRiSzZEcWJrTGZuWXpzZmZJZ29VRVNJaXRoNnVzei95OTVBVU1ldVYzZm9hRGNCQUFnRVFrVGRqWWRBSUd6MGRna2hoSkRHS09PV1V6TmRRZ2doaEJEeXdXT3oyWTJleVBzdTBYVTJJVy9QeDNZKytCQlJvSWdRRmJIWitzei94U1hvR2tOVFF3UDlldmVBbXBvYUFJQmJYbzdZK0tSR2I1Y1FRZ2hwREEwTlRmb0JTd2doaEJCQ1BuZ0dCZ2JRME5CNDM0ZWhNcnJPSnVUdCtkak9CeDhpQ2hRUm9pSzJST201a2pjUUtBSUF3NllHNk5iNWMrYnY1M241VXIyTENDR0VrSGVOVTB6cCtvUVFRZ2doNU9Qd01WMjdma3pIU3NqSGlENWpqVU9CSWtKVVpLQ3ZKNUg5VXdHaDhNMlVpYlA4ckExYW01a3lmNmM5Zkl6TUo5bHZaTnVFRUVJSUlZUVFRZ2doaEJCQ2lESVVLQ0pFUlN3V0Mvb1NmWXJlUlBrNXNkNDl1c0xZcUNuemQwSktPbkplNUwyeDdSTkNDQ0dFRUVJSUlZUVFRZ2doOGxDZ2lKQjZlQnZsNXdCQVhaMkZnWGE5cExZZkc1K012UHlDTjdZUFFnZ2hoSkRHeU12THc4MmJONUdibTZ0d25SY3ZYdURtelpzb0tpcDZoMGYydnkwOVBSMTc5KzVGVmxiVyt6NFVBRUJVVkJUT25qMnIwcnBoWVdFNGRlb1VBS0NzVFBtMTgrUEhqNUdXbHFZd2F6OHZMdzkzN3R4QlJVVkYvUTc0QTNIOCtIRUVCUVhKWFJZVEU0UGJ0Mjhydlg5MGREVGk0dUxleHFHOU0zbDVlU2dvYVBqdkd6NmZqOXUzYjZPMHRQUU5IaFhBNFhCdzQ4WU44UGw4dWN2ejgvT1Z2amRWVlZCUWdKQ1FrRVp0NDIzeTlmVmxQcStTSGoxNkJFOVBUNlhuL3Rycng4Ykd5bjIrQ2dvS2NPYk1HZVo4eHVQeFZQcStxSzZ1bHJrdE96c2JnWUdCU0U5UFYrbTQzcldLaWdxSVJLSjN2dC9yMTY5ajVzeVpTcjh6WnN5WWdRMGJOcnpEb3lKdlUzeDhQTUxDd3NEaGNONzNvY2hWWEZ5TUd6ZHVLRjFISkJMaDJyVnJDcy9ENzBKZG4xY09oNE9Ta2hLVnRpVVFDSkNjbkt6d08rLzU4K2Q0K2ZKbHZZOVJFcjN1NUcyZ0RrK0UxRU5UdGo1ZTVPVURlTE9CSWdEUVVGZkhsLzE2NDFya0haU1gxMXhVM3I2WGdJRjJQV0ZpYlBSRzkwVUlJWVI4cXFxcXFyQisvWHFVbHBiQ3hjVUZMVnEwVU9sK2VYbDV1SC8vdnN6dEppWW0rT0tMTHdBQUwxKytSSHg4dk56N201bVpvWHYzN2cwLzhBL0F0bTNiOE9EQkF4dzRjRURoT3BzM2I4YVRKMDl3NU1pUk43NS9Iby9YNkVFM05UVTFhR3RyeTl6ZWtNRmJZMk5qREJreXBGSEhvNHJNekV3Y08zWU1WbFpXc0xDd2VPdjdxOHZWcTFlUmtaR0JVYU5HMWJsdWVIZzR5c3ZMMGJ0M2I4eWVQUnMvLy93ekpreVl3SlJ6bG5UbzBDRkVSRVJnejU0OWNoL24yYk5uY2V6WU1heGV2Um9EQnc1OEk0K2xQdTdldlZ0bnNLdGJ0MjVvMXF5WjNHVlhybHlCUUNEQStQSGpwVzVQU1VtQm01c2J4bzBiaDc1OSs4cTk3LzM3OTdGcTFTcE1uVG9WdHJhMkRYc0FDdkQ1ZkxtRDhQV2xyYTNOdks3aDRlR0lpSWpBdkhuellHSmlBZ0RJemMzRmI3LzlodDY5ZThQRHcwUHVObmJ0Mm9Xd3NEQUVCZ2JDeUVqMjk4LzE2OWZoNWVXRkxWdTJ2Tkh6cVorZkg2NWV2WXBObXphaFo4K2VNc3RQbno2Tlk4ZU80ZVRKazlEWDE1ZGE5dWpSSTNUbzBFR2wvUnc2ZEFoaFlXRXdNaktDdmIxOXZZNHhPVGtaQ1FrSjlicVAyT2VmZjQ3ZXZYdlh1ZDd0MjdkaGJXMk5IMzc0UWVyMmdvSUMzTGh4QStQR2pVUExsaTNyM0U1QVFBRGk0K054NE1BQm1KcWFTaTNMeTh2RGpoMDdNSHYyYkZoWVdNRGYzeDgzYnR5QXM3T3p3dlBwaVJNbkVCNGVqZzBiTmtoOXZoNCtmSWo5Ky9mRHdNQUFuMy8rdWR6N3lsTlVWQVNCUUtEeStvcXcyV3k1M3lkQVRSREwxZFVWbHBhV1dMbHlKVFExTlJ1OVAxVnhPQnc4ZnZ3WVBCNnYzdmRWRm9qWDBOQjRwNCtEcU9ieDQ4ZFl2bnc1cksydDhkMTMzelY2ZS92MzcwZFNVaExtekptRDl1M2J5MTNIMzk4ZndjSEJPSGJzR0l5TmpldmM1dDY5ZTNIaHdnVVVGaGJpeHg5L2xMdk82ZE9uc1d2WExnd2RPaFN1cnE2TmVnd05OWFBtVEhUcDBnVi8vdm1uekxLNHVEaTR1TGlnZCsvZUtnVlp5OHJLc0dEQkFqZzVPY0hSMFZGbSthNWR1NUNZbUlnalI0NmdhZE9tY3JhZ0hMM3U1RzJoUUJFaDlXREEvdStIUVhISm13MFVBVUFUTFMxODJiYzNya2ZHZ0ZkWkJhRlFpTWc3OS9GbDN6NHdNalI0NC9zamhCQkMzcmFrcENSczNMZ1JNMmZPeEpkZmZ2bStEd2NCQVFHSWpJd0VBQVFGQmNuOU1TaFBSa1lHdkwyOW9hV2xCUmFySmltL3NySVNQWHIwWUFKRjZlbnAyTEpsaTl6N0R4dzRVR3BnODl5NWM5aTllM2RqSGdwRFQwK1B5VlJJVFUzRjBxVkxHN3l0Nzc3N0RuLzg4WWZNN1hmdTNFRmNYQnk2ZGV1RzZPaG9tZVdmZi80NVhyOStqZVRrWkhUdDJoWFhybDJUV2NmQXdFQnFnTCtvcUFoSGp4N0Y3ZHUzVVZCUWdDWk5tc0RLeWdwanhveEJ2Mzc5Wk83djVPU2s4b3gyUlV4TlRSRVlHQ2h6dTUrZkg5VFYxVlVlQkt1c3JNVG5uMzh1ZDJEVHpjME5NVEV4VXJkcGFXbWhUWnMyK09xcnJ6Qm16QmlvcTZ2WCs5Z3JLeXZyREZSb2FXbEJTMHNMQURCLy9ueWtwYVhWZXorU1dyVnFoWDM3OWpYNC91TFBTdXZXclRGMTZsVDQrL3ZqeFlzWFdMSmtpZFI2cGFXbGlJbUpRZmZ1M1JVR3d5SWlJc0JtczJGblo5Zmc0MmtNZjM5L1BIMzZWT2s2SGg0ZXpFQjJaV1VsQUtCSmt5WUsxeGNLaGZEMzl3Y0FHQm9hSWl3c1RHbzVpOFhDOE9IRHNYLy9mZ0ExcjIvdGRRQ2daOCtlTURNelU3aWZIVHQyNE15Wk0ralVxUk4yN3R3cHMrekNoUXRLSDVjcURoMDZ4QnpEMDZkUEVSVVZoZW5UcHpQTFc3WnNDVHM3TzBSR1JpSXFLZ3I5Ky9lWDJVWjFkVFg0Zkw3Y2dEQ1B4OFArL2Z2QlpyUHg2dFVyWEw1OFdXcTVycTR1K3Zmdmp3TUhEaWljOGEyaG9ZSFpzMmRMM1JZVEU0T3JWNi9pcDU5K1FzK2VQY0huOC9IZ3dRTjA3ZHBWNmVOTlRFeEVRRUFBVWxOVDRlWGxwVklBYjlxMGFiaCsvVHI4L2YzUnQyOWY2T2pvMUhrZnNZU0VCT3pmdng5Tm1qU1JHMmhWaE1mallmVG8wVktCSWpjM043bEJKeDZQaDVjdlh5SXFLa3JxZG5GUVpjR0NCY3huV3RLbVRadlF1WE5uQUVCV1ZoWmlZMk14ZXZSb21TQVI4Ti9uUVR4Ny9MZmZmc09yVjYrd2J0MDZ4TVhGd2RuWldlYjgyTFp0VytUazVHRCsvUG53OHZKaWdsWGliV2hvMUc5WWEvNzgrWTMrTGdFQVoyZG5mUC85OTNLWG1adWI0OHN2djBSd2NEQzJidDJLWmN1VzFXdmJhV2xwQ3JNTXJhMnRGUWFWRzZPc3JBeGp4b3hSdUh6TW1ERnlydy9JKzhQbGN1SHA2UWsrbjQ4T0hUckl6UWlzYmNTSUVjeDFnanhYcmx4QlVWR1IxRVNxdzRjUG8zMzc5bkxQMjZyNDQ0OC9rSm1aQ1Q4L1AyaHFhc3A4YnJLenMvSDMzMytqWmN1VzcrMDlscFdWaGF5c0xQVG8wVU5tbVZBb2hLK3ZMN1MwdEJBYkc0dDc5KzZoVjY5ZWpkcFhiR3dzdnZycUsxUlZWZUhWcTFkeTEydldySm5jY3k2OTd1UnRva0FSSWZVZ1dScXV0SXo3VnZhaHE2T05ML3Yxd2ZYSU82amk4eUVRQ0JFUmN3OURCbndodFg5Q0NDSGtRNWFWbFlYQXdNQTZTdzY4Uy9mdjMwZElTQWcrKyt3ejZPdnI0K3pacytqVHAwKzlmZ0I1ZTN2RHlzb0tBQlQrcVBIeThwS2FqVmQ3WUJJQUxDd3NwR1p0eDhmSEl6MDlIZDkvL3oxMGRYVmwxajkvL2p5MHRMUXdiTmd3bVdXU0E5SEd4c1lZTldvVXdzUERVVmxacVZMV0J3QzhldlVLTjI3Y2tEdEFXMXBhaXIvKytndDZlbnJJeTh2RG5qMTdvS2NuZlUzeS9mZmZJenc4SEZwYVduajU4aVgyN3Qwck13amFwazBiSmxDVWxaV0Z4WXNYbzZTa0JLYW1wckN5c3NMTGx5OFJGeGVIdUxnNFRKNDhHWk1tVFpLNi93OC8vS0MwNU1lUkkwZGdhR2lJRVNOR0tGeW5kamFBcERGanhtRG16SmtLbDB1YVAzOStuVFBTRFEwTm9hT2pBNEZBZ01MQ1FtUm1aaUl6TXhQMzd0M0R1blhyNVA3NFY4Ykx5NnZPZFNaTm1vVEpreWNEK0c5dzk1dHZ2cW5YZmlRWkdobzIrTDRBcEFhMGYvenhSNWlabVVuTm5PWHhlS2l1cnNiRml4ZkI1L1B4N2JmZlNnWERkSFYxd1dLeGtKcWFpdWZQbjhQZTNoNkZoWVZ5OTlXaVJZdDZEYUEzaEptWkdVYVBIaTF6ZTA1T0RzNmZQeTkxMjV3NWM2Q3ZyNC90MjdjcjNONi8vLzZMdExRMEpvQlorM09scnE0T05UVTFwS1dsd2RqWUdQLysreThFQW9ITVlJK0ppWW5DUU5IVHAwOXg3dHc1aGNmUXQyOWZwVE9ETDErK2pQejhmRGc2T2lvTnBDcjdiSW5ObkRrVE1URXg4UFB6UTU4K2ZWUU96SXBFSW16WnNnWDUrZm5RMXRiR1gzLzlCUjZQQncwTkRTWkkwTEpsUy9UdjN4K1hMbDBDbjgvSFo1OTlKcldOWjgrZWdjUGhTSjJQaTRxS3NHWExGblRzMkJHLy9mWWJnSnFnOGJsejU3QjE2MWJZMk5qSUhFZGtaQ1JDUWtLUW1KZ0liVzF0T0RvNm9sMjdkcWlzck1USmt5ZnJmQ3ptNXVaUVYxZXZjMkN2ZmZ2MnpDUUVTZnYyN1VQejVzM3IzQTlRY3c0WVBueTR6TzMyOXZhd3RyYVd1ZjNmZi85RjgrYk5aU1oxNU9UazRNcVZLL2oyMjIvbFpzeUpzOGFBbW9GRmJXMXRUSnc0VWU0eGlUTnd4RUVlTnBzTkR3OFAvUFBQUDNqOStyWGNJTHFkblIxV3Jsd0pkM2QzSmxna2ZzNEI1Y0ZZZVp5Y25NRGxOdnkzL0tWTGw1Q1ltQWh6YzNPRjY3QllMTXljT1JQbDVlVUlDd3VEcmEwdHZ2MzJXNVgza1o2ZXJqQXpkL1RvMFc4bFVDUm1aV1VsRlZpc3JLekV2Ly8rKzliMlJ4cEdLQlRDMDlNVE9UazUwTmJXbGp1SlFKSTR3OHplM2w1aHdDQWpJd041ZVhrWU9uUW84MzFVV2xxS2d3Y1BZc0NBQWZXNlhoYUpSSWlOaldYK0hqTm1ETHk5dlJFUkVTSHpmYlYzNzE1VVZsWml6Smd4eU1qSVlHN3YwYVBITzh0aUV3ZG1CdzhlTExQczRNR0RlUExrQ1R3OVBYSDgrSEZzMjdZTmZuNStNREJvMkdSdThlU1B5NWN2eTB4NmtDUTVBVU9NWG5meXRsR2dpSkI2WU92cmdjVmlRU2dVb29MSFE3VkFBSTBHekFpdGk3NmVMZ2IxN1lVYlVYZFJMUkNBWDEyTm05R3hzQi93QlhSMVZaOTVSZ2doaEx4cldWbFoyTEZqQjVLVGs2R21wZ1pEUThNUG9uYjJvMGVQNE83dURtMXRiYXhjdVJMYTJ0cVlOV3NXdG16WmdxMWJ0NzZSa2w1VlZWVUFhZ2JYSlFmRDVRMWVkKzdjbVptQkRRRHo1czFEaXhZdDRPenNMSGZidDIvZmhyNitQbWJNbUtIMEdNek16REJ6NWt4d09CeGN2bndaRXlaTUFKdk5acGFYbHBaSy9TMFdGQlNFR3pkdXlNeWs1UFA1Y0hkM0I1Zkx4ZTdkdXhFZUhvN1RwMDlqNDhhTmFOT21EYlBlK3ZYcmtaMmRqZlhyMTZOWnMyWndkbmFHaTR1THdzR3N0TFEwTkd2V0RLdFhyMGEzYnQwQTFQeTREQXNMdy9idDIzSG8wQ0VNSFRvVXJWdTNadTR6ZHV4WWhZOWJKQkxoeUpFamFONjhPYVpObTZiME9WSWtNek1UWjg2Y1VXbmRvcUtpT2t1RnpKdzVFMTk5OVJXQW1reUpzMmZQd3NmSEI3R3hzWWlLaXFwMytiUVJJMGJVV2VLcWR2a2xkWFYxTEZxMENBQlFYbDR1TndncGljdmxJaUlpb2w0RG10T25UMGQrZnI3Y1pWVlZWUkNKUkRLelNFMU5UUkVRRUlCTm16WWhJaUtDdWIxMk1HekhqaDJ3dHJabWdqRFhybDJUbTYwRzFQUkRldHNEQzZhbXBrd0ptWktTRW1ocWFrSkhSd2QzNzk2VkNSVFZKVFkyRm52MzdzV1lNV013YWRJa1RKa3lCUU1HREpBS1FHZG1ac0xaMlJrMk5qYll1blVyMXE5Zmo5ZXZYMlBqeG8wcVAxWS9QeitsdlhVR0RCaUFBUU1HS0Z5ZWxKU0UvUHg4VEpvMHFWNFpNUEswYk5rU28wYU5RbWhvS0lLRGcvSExMNy9JWGEvMk9YUGJ0bTI0Y2VNRzVzeVpBd2NIQitUbjUyUGl4SW1ZTzNjdVJvNGNLWE4vVzF0Ym1SSTJ2cjYrVXIyMXlzdkxzV0xGQ2dpRlFxeGV2WnA1UGlkT25JaHIxNjdCMDlNVHUzZnZsZ3FXT2prNW9hQ2dBSWFHaHBnMGFSTEdqQmtEUGIyYTM0ZkZ4Y1VJQ0FoUStibW9LOXR2K1BEaGNnTkZrWkdSS2dYbEFNWDlOdVJOT0FCcW5wTldyVnBKUGFjaWtRaVBIejhHaThYQ3VISGpsR2F1UFg3OEdEZHYzc1RFaVJOaGJHd01McGNyRS93VUI0ckUzNWRBemZseHhJZ1J5TS9QUjNoNE9Dd3NMR1RPZGYzNzk0ZWJteHVPSFR2R3ZDYmlhNHY2RHRaS25uc2pJaUpRWEZ5TUVTTkd5THp2Z29PREVSRVJnYzJiTnpQdmo0cUtDdXpldlJzV0ZoWXFaWkhOblRzWEtTa3AyTDE3Tit6czdPcnMyRlZvQUFBZ0FFbEVRVlFkZlBmeDhXRW1wMVJVVk1nTlZLdENLQlFpUER5YytidXNyQXk1dWJtNGVQRWlBTURTMHBKNWJUdDE2aVQxUFZwY1hFeUJvZytNVUNqRXBrMmJtQUY1T3pzN0xGbXlSRzdRdEtTa0JGdTJiRUYwZERRbVRacWs5UE1pbmxUZzRPREEzSGJ2M2oySVJLSjZaNVVJaFVJc1g3NWM1dmI3OSsvTExlVU0xSnluSmFsYTR1eE51SHo1TWxxM2JvMHVYYnBJM1I0ZEhZM0F3RUI4ODgwM3NMT3pnN201T1diTm1nVTNOemQ0ZVhsSmxaK1UvSnlKeXppbXA2Y3puN09oUTRjaU1URVJVVkZSTURNemc0dUxpOHg1SnpjM0YxdTJiSUdCZ1lITWRTYTk3dVJkb0VBUklmV2dwcVlHdHA0dWl2Ky9QeEdudU9TdDlROXFhc0RHUUx0ZXVIbjdMb1JDRVNxcnFuQWoraTZHRExDRGpuYjlaazBSUWdnaDcwcE9UZzZTazVQUnBVc1hPRGs1SVNRazVMMW5GZVhrNUdEWnNtWGdjcmx3ZFhWRjI3WnRBUUNMRnkvR21qVnJzR1RKRW16ZXZMblJ3U0p4S1J2SjJkV3FLQ3dzeElNSEQvRFRUejgxYXYrU2V2VG9nY3VYTHlNMU5aVXAxZVh0N1kya3BDVHMzTGxUWnZBdUppWUdtcHFhTXFVMDFxOWZqOFRFUkt4WnN3Wm1abVp3Y0hEQWxTdFhzR0xGQ2dRRUJFQlRVeE44UGg5VlZWVVlPM1lzK3ZUcEF3RG8xNjhmUEQwOThjOC8vOGd0UDJSdGJZMmhRNGRLL2NCV1UxUER5SkVqRVIwZGpaaVlHTnkvZjE4cVVLU01lRUMwdmxrNmtoSVRFMVV1MVZaWldWbXZtdklhR2hwd2NIQkFSRVFFRWhJU2tKNmVYdTlBVWE5ZXZScGN2dkhGaXhkWXVIQWhoZzRkaWhrelppaDhucnk4dkJBVkZZV3FxaXFGSlpWcSsvNzc3eFhPenI5NjlTcGV2MzR0RStTVGZQK3hXQ3dtQzBvc0xTMk5LZC8zK3ZWclhMbHlCVlpXVnZqNjY2OWw5bkg2OUduazVPVFV1L3hVWTAyWU1BRkRoZ3pCNHNXTDYzM2Z0TFEwckY2OUdwMDdkOGJ2di84T1RVMU5USmt5QmJ0MjdZS0ZoUVhUYjRERDRjREl5QWl1cnE1Z3NWZ1lQMzQ4bkoyZHNYdjNic3liTjYvTy9WeTZkQW4zN3QzRHlKRWpsV1lWS2ZNbVBsdVNKazZjaUFzWEx1RFlzV053Y0hDUUNqNkpzMHhxQjhHNmRPbUNWcTFhTVlOWVJVVkZBQ0MzajVFcUtpb3FNRy9lUEdSbloyUHMyTEZJVEV4RWFXa3BTa3BLVUZ4Y2pLWk5tK0w1OCtmWXRtMGIzTjNkbWZzWkdSbGgyclJwc0xlM1o0N1IxOWNYejU4L2g3dTdPMDZmUGwzdll4RUtoWEtmVzBYdlp4OGZuM3J2UTVHTWpBd0lCQUltdTZodDI3WTRlL1lzdnZubUcrYngrZnY3NC83OSs5aXhZNGZDZmp4aWZuNStNRFkyeHM4Ly93d0FXTGx5SllSQ0laWXVYWXJYcjEvajFhdFhlUGJzR1lDYW9PKzllL2VRbjU4dk01bGsvUGp4Nk5DaEE0UkNJWk0xQk5TY0EzdjI3QWsxTlRWVVZGUXc3d050YlcybHZYVVU5YVlEYXJKNVQ1MDZoUXNYTG1EKy9QbXd0TFJrbGoxLy9od3BLU2xTNjU4NmRRcGxaV1Z5TTRYbDBkVFV4QysvL0lLTkd6ZGkvLzc5bUQ5L3ZrcjNxNHVpOG9FQW1KNWppeGN2WnQ1YnUzYnRraW1OVzFoWXlIem5UWmd3UVc0ZkZmTGhxYTZ1eHViTm0zSDE2bFU0T2pxaVM1Y3VXTGR1SFJZdVhJamx5NWRMWFRmRnhzWmk2OWF0NEhLNVdMdDJyZEpCZnk2WGk2dFhyOExLeWtvcTQxQjhEZi80OFdPbWRLLzRmUk1TRWlJemdhQjJOdUczMzM2TGNlUEd5ZXh2dzRZTnFLaW9rRHJIaW9XRmhiM1Q0R1JhV2hxeXM3TmxKaHJGeDhkai9mcjFzTEt5WWlaeXRXN2RHcTZ1cmxpelpnMVdyVnFGbFN0WE1oT3dxcXVyWlQ1bk4yN2NZSjdESGoxNllQdjI3VEF6TTBOZVhoNGVQMzRzVlYyQXgrTmh4NDRkRUFxRldMeDRzZFJ6UzY4N2VWY29VRVJJUGJIWitreWdxTFNNKzlZQ1JRQmdiTlFVL2Z2MFJPU2QreENKUktqZ1ZlSm05RjBNSGRRWG11LzR4ekFoaEJDaUNpc3JLK3pldlpzWmJBa0pDWG12eDVPU2tvSzFhOWVpdUxnWWMrZk94ZENoUTVsbC9mdjN4NkpGaTdCbHl4WXNXYklFcTFhdFlySmJGTW5NekdSbVFsZFVWREF6dTRWQ0lhNWR1d1lMQ3d1WmpCMFdpOFVNZ01vajdnK2lwYVdGbXpkdlNpMXIxNjRkMnJWcnAvQytEeDgrUk5PbVRXV0NNZUxNb1BqNGVDWlFOR3pZTUZ5NGNBR2JObTNDMnJWcm1WbU1IQTRIcWFtcDZOT25qOHhnMnBBaFE5QzFhMWZrNXVZeXIyWFBuajNCNVhLbHNtKzZkdTBLZ1VEQXJQUFpaNS9oOWV2WGlJaUlnSUdCQVpOWkk2WXNLTmUyYlZ2RXhNUkl6VGl2aTdqTVdrTjYvNGk5NmRKejhvamZHL0ptZG5LNVhHYUFUNUs0YkVoRlJRV0tpNHZsYmxkZFhWMXBsb0d4c1RIYXQyK1BFeWRPNFBuejUzQjFkWlY1clk4ZlA0Nm9xQ2gwNjlaTnBud2ZsOHZGaWhVckFOUUVYaXNxS3BnQlR6YzNONFhCMFNkUG5pQXRMVTFoR1NyeHNkZGVIaG9heWdTS1RwdzRBVDZmRHljbko2aytYMkpSVVZGNDhlTEZXeTg3VjV1aWJBMVZXRmhZNEt1dnZrS1BIajJrUGtlZE8zZEdhV21wMUhsejFLaFJVbGxYM2J0M0I1dk5Sa2hJQ096czdCUUdVNHVLaXVEbjU0ZU9IVHZDd2NHaHdZR2lOL0haa21Sb2FJZ0ZDeGFnZmZ2Mk1nTk5pa3FKQlFjSEl5Y25oeW5YSTM3dTE2eFpJL1c2aTh2SDFVVnl2K0pCS1JhTHhjemdOalkyaGtna1FuUjBORE1USEtnSnBOYituQlVXRmlJcEtRbnE2dXB5TTY0T0hEaUExNjlmWSs3Y3VUTEJuNmlvS1BqNStURU55Vld4Wjg4ZWxXZGFDNFZDdVFOMVludjM3a1ZWVlJWVEhyR2dvQUFQSGp4Z25sK1JTSVFiTjI1QVcxdGJZV2F3dHJZMkRBME5jZVBHRGNUSHg4UEZ4UVU2T2pxSWlZbEJVbElTZnZqaEJ5eGZ2cHdKRUltVmw1ZWpUWnMyNk5peEkweE5UZEc4ZVhPMGFORUNwcWFtelBra0lpSUNIaDRlZFQ3T0JRc1dLRjF1Ym02dXNOZmEzTGx6MGFkUEgzaDdlK09QUC83QUw3LzhnbDkvL1JVYUdock0rVmdjTk9Od09EaDY5Q2pUYjA1VkR4NDhBRkJUUXRiUjBWSGxDUkRLOU83ZFc2cVhpS1NzckN3a0pTWEJ6czZPQ2FZYUdob3kxeHF2WHIzQ3BFbVRNSFRvVUxpNHVBQ29DYWFWbDVjMzZwakt5OHR4L1BoeFdGbFpOYmluQ1ZHdXNySVNLMWFzUUVKQ0FxWk1tWUpmZi8wVlFNMjV5ZFBURXpObXpNRFlzV05oYjIrUGd3Y1BJaW9xQ3IxNjljTDgrZk9WWmdNQ05lOVBIbzhuZFQxWlhGeU1tSmdZcUt1clMyVmtpcTlwUTBORFpiNTdhMytmczlsc1pvS1dwQ1pObW9EUDU4dGRwa3JtWFdob0tBUUNBWDc4OGNkR2YvK0x2eC9GL2MrQW1reCtkM2QzbUppWXdOM2RYZXA3cVgvLy9uQjJkc1pmZi8yRnVYUG5ZdFdxVmJDMHRJU1dsaFl6WVNBOVBSMUxsaXpCdEduVG1ONWZPM2Z1UkhGeE1mYnMyWU45Ky9aaDc5NjlUSUNHeStYQzNkMGRXVmxabUQ1OXVsUS9SbnJkeWJ0RUk4MkUxSk1CKzc4ZkJ5V2x5aHNLdndtbUpzYm8zY01HZCtPU0FBRGM4Z3JjdWgyTHdmMitnTHI2bTVuWlJ3Z2hoTHdwZGYwZ2VaZk9ueitQSFR0Mm9McTZHck5telpLYXRTZjI3YmZmUWlBUVlQdjI3Vmk4ZURGKytlVVhUSjQ4V2VHZzZMWnQyNlQrYnQ2OE9VUWlFWGJ2M28yY25CeTVBMVl0V3JSQVhGd2NkdTNhQlMwdExiUnIxNDRwN1ZWZFhjMzhxSlRYajBDeTUweHRhV2xwY0hWMVJiTm16YkJueng2cFkyN1JvZ1U2ZGVxRThQQncvUGJiYjlEVTFFUzNidDN3eXkrL0lEQXdFRWVPSEdGKzFKMDVjd1pDb1ZCdWI1L0Jnd2ZqMmJObmNtZFBpeHVlSytzVGtaaVlpTFp0MjlaclVFMmNtVldmOTFKRG01cExldmJzbVV5Z1RwR1NraEtackt5NmxKZVhJelUxRldwcWFuSkxTaTFac2dRUEh6NVVlUC9hczFRbEtSc0lCV29HY3owOFBMQjU4MlpjdVhJRkN4Y3V4THAxNjVoQnhKaVlHQVFFQktCNTgrWll1WEtselB0ZlRVMk55YURLeTh0RFZWVVY4M2RwYWFsTUFFdEhSd2V0V3JWaUJnVEV4RUd2dWpJVHhQTHk4aEFhR29ydTNidkxEUklCTllQaDc2T1d2VkFvYkhEd1JGdGJHd3NXTElDWGx4ZHUzYm9sdGV6eDQ4Y0FhZ0kwZkQ0Zm1wcWFNdnRKU0VnQW44K0hpWW1Kd2tIbmJkdTJvYnk4SEFzV0xHaFVOcEQ0OVh0VGdTSUFVZ0Y3U1R3ZUQrcnE2akt2NThLRkM1bjNEbER6V2VCd09IQnhjWkVLdXJadTNWcmxySjdseTVlanJLd01Sa1pHTURJeWdyNit2dFRBVjA1T0RseGNYS0NwcWNtY1Z5UW5CMGl1SnptNEtDa2dJQUJCUVVHd3NySUNqOGVUdWEreHNURjRQQjRXTGx5SVAvLzhVMjQvb2RyeTgvT1ZUanlRMUpCZ3RxVGs1R1FVRkJRQWdFelBPTEgrL2Z0ajJiSmwyTGx6Sjloc05yaGNMbzRmUDQ0TEZ5N0EwTkFRMDZaTlEvLysvU0VVQ21GaVlvTG16WnZqMTE5L2hhMnRMZHpjM0pUdXYzWHIxc3dBcXp4bno1NkZwcWFtMGxLWjRuVnF5ODdPUnBNbVRkQ2lSUXZZMmRuaDc3Ly94cFl0V3hBWUdBZ2JHeHYwN3QwYmZENWZxcWVIbHBZV3BrMmJCbk56ODNwOXBtN2Z2ZzAybTQyeXNqSUVCZ1l5d1puR2tDd1JWVnRvYUNpU2twTGc2T2dvTndBcDJUL2tUWDZ1UTBOREVSZ1lDQmFMaFZPblRxbDhuaWVxYTlLa0NWTXVWUEt6WVdOamc3Ly8vaHZMbGkzRHNXUEhjT3pZTVFEQVR6LzlwTklFR0I2UHg5eEgwcmx6NThEbjg3Rm16UnFwRXFYKy92NElEZzdHd1lNSDZ3eGNaMlJrNE1TSkV6SzNGeFFVb0txcVN1NnlwS1FrcGR0TVNVbGhzaXZidFdzbjFWT3J2Z29LQ25EbHloWG1iNEZBZ1AzNzkrUFlzV013TnpmSDVzMmI1ZlptR3pWcUZOaHNOalp0Mm9RLy92Z0QzMzMzSGFaUG44NU1DSkxNUm1TeFdCQ0pSRWhPVHNhc1diTmdabWFHZWZQbUlTc3JDeTR1TGxpd1lBR0Nnb0tRbFpXRmlSTW5Zdno0OFZMN290ZWR2RXNVS0NLa25wcEtCSXFLMzBHZ0NBRGF0REpEZFhVMTRwSnFVajA1eGFXNGRUc1dBL3YyZWlzOWtnZ2hoSkNQV1hGeE1YYnYzbzNMbHk5RFcxc2JycTZ1VWlXN05tN2NpS3FxS3F4YXRRcEFUZStYRmkxYVlOMjZkVGh5NUFpaW82TXhlZkprREJnd1FHYkduTHU3TzVNTkk3Ny9QLy84ZzVNblQyTEFnQUZ5Z3kxVHAwN0ZwazJiY09yVUtiQllMS20rSEJjdVhFQlJVUkdjbloybCt2azhldlFJcTFhdFV2aERMREV4RVN0V3JJQ2FtaHBtejU0dGQ3Qm45T2pSOFBMeXd2WHIxNW1TWFpNbVRjTGR1M2NSSFIzTnpEUS9mZm8wV3JkdXJiQ2ZrTG01dWRMZVBUTm56b1JBSU1EZXZYdGxsaTFhdEVoaEZvdzh6NTgvUjNSME5QVDA5S1RLNEIwNmRFaHBCb2Q0RURrL1B4OEhEeDVVdW84bVRab3dwWkVrM2I1OW0ybG1ySXBPblRxcHRCNlB4OFBqeDQreGQrOWVGQlVWWWNxVUtRcXp4UFQxOWZINzc3K3JmQXpBZjAyUjY2S3VybzZsUzVmQzBOQVEvLzc3TDV5ZG5iRmh3d1pVVmxiQzA5T1RDU2JKbTlHcHE2dUx0V3ZYQWdBOFBUMlJrWkhCL0gzbXpCbnMyTEZEYW4xYlcxdW1kcjlrU2FpTEZ5OWkzNzU5OFBIeFVXbFdQWXZGd29BQkF6QisvSGprNU9SSTljVVNxNjZ1ZmkrQklvRkEwT2hCVmhjWEY0V0R4cEdSa1ZpelpnMldMVnNtVTNJd0lTRkJhY203NE9CZ3hNVEV3TkhSRVIwN2RrUjJkcmJjOWNMRHc1bkFyQ0t2WHIwQ1VQTVpyTXZvMGFNYk5TTTRQejlmYm5hYVpEKzNzTEF3dkhyMUNrMmFOSUczdHpkKy92bG5qQjA3VmlwUWZmMzZkU2FRTGNibjg2VUc5eTBzTEhENjlHbGtaV1VwUEI1ZlgxOFlHUmt4ZmJHMmJOa2kxWmNtS3lzTFdWbFpHRFZxbE5UOVJDSVI5dXpaZytEZ1lGaGJXMlBEaGcxeUE4dWRPbldDajQ4UGxpOWZqcTFidHlJckt3c3paODVVR29Tb0s3anlKcDAvZng3cTZ1cFl0V29WMU5YVndXS3haTjd6aG9hR2FOS2tDWVJDSVVwTFM3RjM3MTRJaFVMdytYeTR1YmxCVDA4UFBYdjJsTG1Qc3U4RkRvY0RRME5EV0ZwYVN2WHNrbFJVVklTVEowK2llL2Z1Q3RjUlB3WjVFd2kyYnQyS3pNeE1wdVFhbTgzRzJyVnJrWmlZeUdRVzgzZzhxV0NIcnE2dTBnQ05QRWxKU2NqTHk0T0Rnd01LQ3d0eDVjb1ZUSm8wU1dGd3NUNDRIQTRTRWhJd2VQRGdldDFQc3M5YlZsYldHK25SQ0FEZHVuVURtODJHdGJVMUJZbmVJc2xBQVkvSFEzSnlNbUpqWXhFWkdZbTh2RHkwYk5rU25UcDFRbFJVRklLRGczSDkrblhZMk5qQTJ0b2E3ZHExUTVzMmJXQmlZaUoxbmdrTkRaWEpHdVR4ZURoNThpUk1UVTNScjErL0JoOXZTa29LTWpJeVpHNFhUektTZDgwbUw3dGFVcHMyYldCdWJnNmhVSWoyN2RzMytOaUFtcXhseWYwZFBYb1VRVUZCc0xXMXhZb1ZLOEJpc1dSNlBJclBkLzM2OWNQT25Udmg1ZVdGcEtRa3FYT04rRHZvNk5HamlJdUxnNmVuSjNiczJNRjhSK3JyNjJQanhvMzQvZmZmc1dIREJnQTF2eGNVWldEVDYwN2VGUW9VRVZKUGJQMy9MdkpMU3Q1Tm9BZ0FMTnFhbzdLS2o5VDBSd0NBSWs0eHJrZmV3YUMrdmRCRVlxWVRJWVFRVWx0cEdSZXhjWW5JTHlqQXE0SkNWRmNybm1Xc2FOYit4K0xpeFl2dzkvZEhhV2twek16TXNHYk5HcW1lQTBCTmcxYkoyZWxBVGUrRDNidDN3OVBURTJscGFWaTdkaTBzTEN5WWhySml6Wm8xWXpKZHhEOElIUjBkb2FXbGhRa1RKc2c5SmhzYkc3bURyRnd1Ri92MzcwZTdkdTB3Y3VSSXFSOXZseTVkWXU1YjI1VXJWN0IxNjFZWUdCaGczYnAxTW85UGJNaVFJZkQzOTBkUVVCQ0dEQm5DWkNaNGVIakF3TUFBR2hvYUNBa0pBWWZEd2VUSms1VU9Ub3A3ZU1qRDVYSWhFb2tRR1JrcHM2dytRYUxDd2tLc1dyVUtBb0VBa3laTmtocG9Pbno0TUlSQ1laM2J5TXZMcTNOQW04MW15dzBVL2ZEREQ1ZzZkYXBLeDdwOCtmSTZTNDl0MnJRSm16WnRZdjdXMU5URWdnVUw1QVlUeFpvMGFhSjB1VHp5Wm1VcW9xYW1obG16WnNIUTBCQUJBUUZ3ZG5abStreHQyTEJCNFh1cExpd1dDd2NPSEFBQUpvc1BxT2xGVkZGUndmUmhDUThQUjlPbVRkR3FWU3VWdG10cWFvb1ZLMVlnTEN3TTI3ZHZ4OXExYTJVR0x0NUhvSWpQNTBNa0VqVjZ2eHdPUjZZSGlwaTRYRlY2ZXJyTTRQeVRKMDhVYnZQQmd3Zll1M2N2TEMwdFpmb3QxQlllSG82NHVEaVZqbFdWUU5HZ1FZTWFGU2pLemMxRmh3NGRGQzRQQ3d2RFgzLzloYzZkT3pPQi9RTUhEdUQ4K2ZPWU0yY09FK3p1MUttVFRJK3RLMWV1U1BWMHFhNnVobytQRDdTMXRXV0NPRHdlRDF3dUY5MjdkNGVSa1JFR0R4Nk1sSlFVUkVaR0lqVTFsVmxQVjFjWDl2YjJVaVh2dUZ3dTArdkx4c1lHYytmT3hZTUhEMlQ2dndIL0JUdGNYVjNoNit1TGtKQVE1T1hseVMwTitmWFhYelBmejdHeHNiQzJ0cTR6cTFFb0ZHTFJva1ZLMTFFa0t5c0xseTlmeHRDaFE5Ry9mMytzVzdjT09UazVXTEpraWR6enhQNzkrNkd0clkyU2toTE1tREVEUFh2MlZCakFNRFEweEt0WHJ4QVRFNFBjM0Z6bTM0c1hMNUNYbHdjK240OXo1ODRwelJCTlRFd0VJQjFFbEtlcXFrcnU1OVRUMHhOK2ZuN1l0Mjhmcmw2OUNoY1hGMWhaV1VtVm55MHJLNnQzNW1odDU4K2ZCMUNUbmF1bHBZVmJ0MjRoS0Npb3puSjVZc295QXJkdDI0YVltQmhZV0ZqSUxlTWt6L1BuejVHWW1BaE5UVTBrSnlmRHlja0pUazVPYjZRL2tZMk56WHN0Tjd6ZEwrQzk3YnMrR25xZExSUUs4Zmp4WTJSbVp1TFJvMGRJVFUzRm8wZVBJQlFLb2EydGpmNzkrMlBldkhtd3RMUkVTVWtKNXMyYmg4aklTRVJFUkNBcUtnclhyMTludHFXdXJvNVdyVnBoNTg2ZDRISzVDQXdNaEtXbEpWNjhlTUdzYytIQ0JYQTRITXliTjY5UldhbUt5dnJPbno4ZlpXVmxjaWNaQlFVRklTQkE4ZXRwWUdDZ05JdGFWYm01dVRoejVneGF0MjZONTgrZkF3Qisvdmxuc05sc2ZQLzk5MkN4V0hCd2NJQ3RyUzFXcjE3TjNPL3AwNmR3Y25MQ25EbHo0T0RnQUI4Zkh4UVhGelBsUjU4OWU4WUVTWVlNR1lMSXlFaXNYTGtTbnA2ZXpEWlNVbExnNysrUGtwSVNORzNhRk1YRnhUaHk1QWp5OC9QaDRPREFCSERwZFNmdkdnV0tDS2tuZlQxZHNGZ3NDSVZDVlBINTRQRXFvYTB0VzJybGJlalV3UUxWMWRYSXlLejVjVmhTV29ackVURVkxTGNYOUNSbU9CQkNDQ0ZpS1drWnVCWVJoZXBxQVpxYk5FUFh6cDJrU3FuVXh1UFhQUmovb2VMeGVEaDQ4Q0JLUzBzeGF0UW9PRGs1eWUwWm9ZaXBxU24rK3Vzdm5EOS9IZ0VCQVRBMU5aWGJTNmEyUzVjdTRlVEpremg1OHFUUzlicDM3eTcxUS9PZmYvNUJjWEV4Rmk1Y0tKTzVkUGZ1WFppYW1rcGxuZ2lGUXFhVVVZY09IZUR1N283bXpac3IzSittcGlaKy9mVlgrUGo0NE9qUm8wd0pPM0dXMHN1WEw3RnYzejYwYTljTzMzMzNuZEpqOS9Ed1VOaWpRbXpObWpWeWIxZldZMGtzTVRFUjY5ZXZSMkZoSVJ3ZEhURjI3RmlwNWFkT25WSWFtRGw5K2pUem8zUG56cDFLOXlsK3JwOC9mODcwUVZxL2ZqMTBkSFNZN0ltNmlBZUd4ZGtJR2hvYU10a3V4c2JHME5YVmhWQW9SRkZSRVhnOEhyeTl2WEhyMWkwbXMrZDlFWmMxRWY4Z2QzUjBsTXFVYUFoeEFMVkpreVpNb0VoY2dvWEw1WUxENFNBOVBSMHpaODZVZXI4TEJBS1pBWi9hczFBSERScUV3TUJBYk5pd0FUdDI3TUJubjMzR0xIc2ZnYUw2bHRCVDVOYXRXekxaV0xVZFAzNWM1ZTBWRmhZeXZSVGMzTnpxZkY0OFBUMlZsaWZMeXNyQ24zLytDUUJ3Y25LU3laeXBUVjc1U1ZWbFoyZUR4K1BKRFVKa1pHVGd3SUVEdUhQbkRqNy8vSE40ZW5wQ1gxOGZUazVPR0Rac0dOYXZYdzlQVDAvczM3OGY3ZHUzaDZXbHBVeTVTdzZISTdjSHl6ZmZmSU41OCtaSjNSWWFHc3FVTlFLQTZPaG9hR3BxNHZEaHcwcXp5TEt6czdGNjlXbzhlL1lNOXZiMldMeDRNZWJNbVlQaTRtSWNPSEJBNXZ2bzVNbVRDQTRPUnNlT0hiRmh3d1o0ZUhnZ0tpb0tTNWN1eGFaTm02VGVYNmFtcGpBMU5jVzVjK2NRR0JpSWlSTW5xaFRZUG4zNmRJTktjb3JQRGVMTVUwZEhSMnpZc0FGejVzekIxS2xUOGZQUFAwdDlqZzBNRENBU2liQjE2MVlBLy9VTjR2RjRDQTRPeG9zWEw1aUFVR0ZoSVlDYTdDZ1dpd1ZUVTFPMGJOa1NOalkyK09hYmIxUUtKSXRMTm43eHhSZk1wSXZKa3lkTDlRZ1VDb1VRQ29WeXIzblliRFpjWEZ6dzVaZGZZdlBtelpnM2J4NFdMbHdvVmNidTlldlhqYzZRRS9jdUZFLzZzTFcxeGNXTEZ6RnUzRGlWc2lvSER4N01mR2RYVjFkTE5Yb2ZOMjRjb3FPanNXL2ZQcWxyQzJXT0h6OE9jM056cUt1cnc5TFNFcHFhbXRpelp3OTRQQjZUTGRXWXovSDdaTmU3Y2Q5aDcwcERyN01GQWdHV0wxK08xNjlmQTZncHpUaHExQ2owNmRNSHRyYTJ6T3ZtNit2TFhKTU9IejRjdzRjUEI1L1BSM3A2T3BLVGs1R2VubzVIang2aFQ1OCswTlBUZzVlWEYzZzhIdWJPblN1VnNUaGl4QWdVRkJUVWVYMzRNZHU5ZXpjRUFnR21UWnZHQkhFME5UWGxscXBXUmtORFE2bzgzYWxUcDJCcGFZbk16RXkwYmRzV3c0Y1B4N3AxNi9EeTVVdThldlVLcDA2ZFFsUlVGSFIwZERCdDJqUTRPam9pTXpNVEJ3NGNRRmhZR01MQ3dtQnFhb29lUFhyZ2h4OStnSnViRzczdTVKMmhRQkVoRGRDVXJZL1h4U1VBYW1acHY2dEFFUURZZE9vSVhSMXR4Q2ZYekRJc3IrRGhldVJkRE9yYlM2cC9FaUdFRUpLVStnQlhia1RDb2wwYjJBL3NCd01EZHAzM3VSWVZXK2M2SHlwdGJXMjR1TGhBSkJLaFI0OGVEZHFHbXBvYVJvd1lnVUdEQmpGQmhMcDA2TkFCdzRjUFIzQndNRHAwNkNCVFpxZTh2RnltZE52dDI3ZHgrdlJwREJ3NEVDVWxKVml4WWdWY1hGeGdhR2lJOVBSMHBLU2t5QXpFcGFXbElTMHREU05Hak1EY3VYTlZHaHdmUFhvMHdzUERjZlRvVVF3WU1JQVpoQldKUlBEMjlnYVB4OE9DQlF1VURpUVdGQlNBdytIQXlja0ozM3p6amN6eXhZc1hReUFRd052YlcyWlpRRUFBVTJaQ0hxRlFpTU9IRHlNd01CQmFXbHBZc21TSjNIM1VOU0IvOSs1ZGFHdHJReUFRNE9iTm0zQnljbEs2UGdDc1hyMGFUNTgrclhNOVZUUnIxZ3hCUVVGU3QvMysrKzlTZzlXWm1abnc4ZkZCYkd3czFxOWZEeTh2cnpleTc0Ykl6czVtZXJtb3E2dmo1TW1UNk5TcGsweUpzOFlTOXpIaWNEZ0lEZzZHbnA2ZVRNYVVVQ2lVbVlWZXUvd0ltODJHbTVzYkZpeFlnRFZyMXNEWDE1Y3BBMU83ajhpN0lNNnVhMnkyd2NPSEQyRm9hQ2gzWnUyZE8zZmc1ZVdGeFlzWHk1U0Z6TXJLUWtCQWdGUWdtOGZqWWRXcVZYajE2aFhXcmwwTGMzUHpPdmRmMS9OMjc5NDlBRFhQLy9YcjE5OUkxb0VpNHI0cHRUTkVPQndPbGl4WkFoNlBCMGRIUjlqWTJDQW1Ka1pxbmJGangrTGh3NGVJajQ5bnNsZ3VYNzdNTE5mUTBNQlBQLzJFbjM3NlNXYS8rZm41dUh2M3J0UnR0VXYxM2I5L0g2ZFBuOGEwYWRPa0FrVkZSVVU0Y3VRSXJLMnRNV3pZTUVSR1J1TFpzMmRTemNaLyt1a25iTm15QmNIQndWSjlmZ29MQ3hFYUdncHpjM01NR1RJRUxCWUxxMWV2eHJwMTY4Qm1zK1dlODhSOTl3RGczMy8vbFFvYTFLVjc5KzVTczltVjRmUDVVRk5UdzdmZmZzdVVkYkt5c29LZm54OTI3TmlCZ0lBQXFLdXJ5N3dmZ29PREVSc2JpMlhMbGpHRHBscGFXZ2dORFVXelpzM1FxbFVyV0Z0YjQvbno1NGlLaXNMV3JWdlJ1WE5uNXZzbk9EZ1lnd1lOUW9zV0xaUWVYMmxwS1dKaVl0QzhlWE5ZV1ZraFBqNGVaOCtlUlVKQ0FqWnQyc1QwWGhOL2h5c0xmUFR0MnhkNzl1eUJyNit2VkxCY0tCUWlMeSt2VWFXWGpoNDlpdXJxYXZ6NDQ0L01iWk1uVDhhQ0JRdXdkKzllbFlJN0RnNE9zTEt5QWxEVEkwdnlOYmV4c1VHUEhqMFFFUkdCaHc4Zm9tUEhqa3EzbFplWGg0c1hMMkxLbENsTVQ1YUZDeGVpb3FJQ1JrWkc0SEs1QUNBVmJQdVk5T3ZUcys2VlBnQU52YzdXMU5URW9rV0xVRmxaQ1JzYm16cDd4TlMrcjQyTmpkd3NkVzF0Yll3ZVBWcG1tWmFXRm1iTW1OR2dZNVYwOHVSSm5EMTdWdVoyOGJWaDdleFA0TjJWSUh2NjlDbkdqQmxUNS9kbDdjbGN5bkE0SEp3L2Z4Ni8vdm9yTWpNekFRQmR1blRCSDMvOGdlWExseU12THcrNnVyb1lOMjRjeG8wYngxd25kZXJVQ1JzMmJNQ0RCdzhRRmhhR216ZHZJanc4SE5PbVRhUFhuYnhURkNnaXBBSFkrbnBNb0tpNHRBek5UVlEvV2I4SjdkdTFnWmFXRnU3R0pVRWtFcUd5cWdyWEkrOWdnRjFQTkRONmY3TlRDU0dFZkRoS1NzdHdJeklHSFMwdE1QSWIrWTNEL3hlOXFkSjVpZ1pLNXN5WkkvVzNyYTB0ZXZUb2dSNDlldURSbzBkNDhlSUZwazZkS2hWNEVUZUtsU3gzZHY3OGVUUnYzaHdMRnk3RTlldlhjZS9lUGN5YU5RdXVycTRJRGc2R3VycTZ6SThvTFMwdC9Qbm5uM0lES1lxd1dDd3NXTEFBenM3T1dMNThPYnk5dmRHcVZTdnMzcjBiOSs3ZGc0T0RBN3AwNmFKMEd3OGZQZ1JRTTdOWi9JTzI5ajVFSXBIY1pRc1hMbFM0M1lxS0NyaTd1eU0yTmhhZE8zZkdzbVhMR3RTMzRkR2pSMGhJU0lDOXZUM1UxZFZ4NXN3WmpCczNyczZaNElzV0xaTHFueU5QU0VnSVltSmlzRzdkT3FYQk5GVUNGWmFXbGxpN2RpMSsrdWtueE1YRklUczdXNlpjVUhsNXVkeWdnVExGeGNWeW4zdEZNakl5NE9ycWl0TFNVaXhldkJoc05odnU3dTd3OVBURS9Qbno2MTM2RHFnSlBGNjhlQkZBemNDN09JQWk3amVUbXBxS1M1Y3U0ZWVmZjVhcTh3L1VER1RVRHFUV3p1Z0FBR3RyYTB5WU1BR0hEaDNDOXUzYnNYejVjZ0ExQXd2dnVoOUdRVUVCQURRNksremh3NGV3czdPVCsvcUpueWNkSFIyWjVUMTY5TURPblR1bGJqdDY5Q2d5TWpLZ3E2dUxNMmZPU0QybjRneW9uSndjdUxxNkFxZ3AvNkpzUU5VTmxYQUFBQ0FBU1VSQlZMNnFxZ3FuVDU5R3MyYk5NSG55WkhoN2UrUE9uVHY0NG9zdkd2WmcvMTlVVkJUNjkrOHZjL3UxYTllZ3JxNHUwNVRjME5BUWE5YXNnWm1aR1ZxMmJJbDU4K1loSXlORDdtZE9NamdreHVmem9hbXBpU0ZEaHNnOW5ydDM3eUkrUGw3cXRyb0dxNHFMaXhFY0hJeVRKMCtpc3JJU0R4OCt4TEJody9ETEw3L0ExdFpXcW4vWjExOS9qWk1uVCtMNDhlTVlPSEFnVTA3STM5OGZQQjRQczJiTllzcjdhR2hvd00zTlRXWlFVdHhjUFNnb0NMMTY5VUxYcmwwQjFQU3hldmp3SVJ3ZEhablAzSVVMRjhEbGNxV3lNZ01EQStWbVF0VU9Wb3ZMMitucTZzTER3d044UGw5cXVYZ3lSdCsrZldVQ0tERXhNVXpKdytycWF1emR1eGRQbno2RmlZa0pnb09EcGRhTmpZMUZWRlFVaW91TG1mUHF3WU1IY2VqUUlUeDU4a1JwL3kwQU9IdjJMQ29yS3pGaXhBaW9xYW5CMXRZV2JtNXVjSGQzeCtMRmk3RjE2MVlZR2hveUdXU1NnYUtFaEFTNW1hUDkrdlZqeXRrQk5ZRzhxcW9xOFBsOHVlOHJ5ZnZKQ3hoblptWWlMQ3dNclZ1M1pub0VBalhCSFRzN08wUkVSQ0EyTmxibS9WNWZqbzZPaUkrUHg2RkRoK0R1N3E1MFhWOWZYMmhvYUdEa3lKRk1vSWpGWW1IbHlwVUEvc3ZrMU5lbnlhY2ZLanM3TzJSbloyUEtsQ2tLMXhGL2JpWDdZZGJtNCtQRFhIOU1uRGdScHFhbU11dDRlWGt4bVh1SzlqRjU4bVNaODlXQUFRT3diTmt5NXU5T25UcWhUNTgrTXRzSUN3dERWVldWM0w1ZlNVbEp6RVNGdDJuS2xDbm8xNjhmVTNaT0hoNlBKM1Bkb3N6Qmd3ZWhycTRPZTN0N3FUSnE3ZHExZzdhMk5pWk1tSUNoUTRkQ1YxY1hWVlZWTXVlalpzMmFZZEtrU1pneVpRcWVQMzhPRXhNVG1KaVkwT3RPM2hrS0ZCSFNBSktaTzhVbDh1djF2MjNtTFZ0QVMxTVQwYkZ4RUFpRXFCWUljT3YyUGZUdDFSMW1wckpOWUFraGhIeGFFcEpUd1ZKVHc5QXZaUWZrU1AySlo4RDk5dHR2VExrM2NVOFdzWEhqeHNIVjFSVWhJU0ZNdVo2Q2dnSWNPWElFWDM3NXBkVGc0WUlGQzVDYm04dlVRYmV3c0lDSGh3ZVdMRmtDa1VpRTRjT0h5d3ppZHV6WVVTWkl4T2Z6VVZKU0lsWHlvcllPSFRwZzZkS2w4UFQweE5LbFN6Rmt5QkNFaElUQTF0WVdzMmJOcXZPeGk4c0VUWjgrWGVsekkyOTJvSmlwcWFuVUQyYUJRSUNWSzFjaUlTRUJZOGVPeGUrLy82NjBwSk1pUXFHUUdUQWZNMllNdExXMWNlWEtGZXpldlZ2cUI2czgxdGJXelArZlBYdUcxYXRYdzhuSkNYWjJkc3p0TjIvZUJGQXpNUDhtc2xiWWJEWk1URXlRbjUrUDNOeGNtVUJSUlVVRlRwMDZWYTl0OG5nOGxRTkZ0Mi9meHJwMTY4RG44N0ZpeFFvbSsyTGx5cFh3OFBDQXQ3YzN5c3ZMNVdaZUtDTVNpZURuNThjY2o3alBoL2c5SEJBUWdDWk5tdFI3dTdWTm1EQUJrWkdSS0N3c1JFVkZCWFIwZEZCWldWbXZRTm1iSUo0bDNOaUc5SVdGaFhqeTVBbHUzTGdoczB4Y0VtN2p4bzNZdkhtendtM01uejhmdzRZTlExbFpUZS9VOHZKeUpqdW5OaTZYeXl5VFY0Wk4wc0dEQjhIaGNEQjkrblI4OWRWWE9IVG9FSHg5ZmRHdFc3Y0dCZWJ5OC9PeGMrZE8zTDU5RzJGaFlWSVprZmZ2MzhlREJ3L1FyVnMzdWVVK2E1ZEY3TjY5dThvWmViNit2a3lmR0hsR2poeFpaK2s1c2N6TVRKdzdkdzVYcjE0Rm44OUgrL2J0TVg3OGVLbGVQSkxuZVVBNldMOXExU3I0K1BnZ0ppWUcxNjVkZzcyOXZkVDVCb0RNZVRBakl3TTdkKzdFZ3djUDRPRGdnTm16WjRQRll1SEZpeGM0ZHV3WXVuYnR5bVJRY3JsY0JBVUZZZkRnd1ZJTjBROGZQaXgzOEQ4aElVR3E1RkI5OU9uVEI2dFdyV0wrdm5UcEVvUkNJVEl6TTdGbHl4WVlHaHJDM054Y2JsRFEydG9hTEJZTGNYRnhHREJnQUFJQ0FuRDgrSEgwNzk4ZjgrZlBWN3JmMHRKU25EaHhBbHBhV2xLbEVBY01HSURGaXhmRHk4c0xycTZ1OFBIeFlUSmtKQU5GSjA2Y2tNbElVeVlxS29wcFNpL1BuajE3bU9DZkdKL1B4N1p0MnlBVUN1SGs1Q1R6bXM2YU5RdjM3dDJEdDdjMzl1elowNmpNeEQ1OStzRFMwaExtNXVZUWlVUUtNeC95OC9NUkhSMk5YMzc1UldGSjNhS2lJZ0JRV3RJVytHK3crRjJYL0NRMURBd01sR1ozM3IxN0Z3OGVQTUFQUC95ZzhMcEY4ajJncUw5Vi8vNzlGWlpIdkh2M0xsSlNVdURnNENCVFVsTzhQVFUxTlF3ZVBCajkrdlhEc0dIRDVHNmpyS3hNNmx3bEZoVVZCWDE5L2JkZUJ0SGUzbDdwOHRMU1VnZ0VBcFhLVUFNMWZjM09uVHVIY2VQR3lYeFB0bW5UQm4vLy9UY1dMVnFFSTBlTzFMbXRnUU1IU21VZDB1dE8zaFVLRkJIU0FJWVNwWHM0LzU5WjlENlltaGpqeTc1OUVCRnpEL3pxYWdpRlFrVGRqVU92N2wzUXpseTFKc0dFRUVMK04rWG01YU4xS3pQb3ZPT1o5dityeEprbjl2YjJUQytXMnVXeWV2ZnVqWDc5K21IZnZuM28zTGt6T25ic0NIZDNkMmhwYWNrMGREVTBOSlRLUnJDeHNjSEdqUnN4YytaTXNObHNoVUdaMnZMejgvSGJiNzloOXV6WmNtZm5pUTBlUEJnRkJRWFl2WHMzZ29LQzBMcDFhNnhldlZxbDRJeTF0YlhjVW00WExseGdTalFaR1JrcC9BRWJHaG9xczU5VHAwNGhJU0VCMzMvL3ZVckJLa1gyN2R1SDFOUlVEQm8waUFuOERCOCtIT2ZQbjBlM2J0MVV6bzY1ZHUwYXNyT3pGV2FJbkRoeFF1RnpOV3pZc0RvSDFzUmV2MzdOekI2dFhUNmtZOGVPTURNemt4cDhWY1dtVFp2cVhFY29GR0xmdm4wSUNncENreVpOc0hidFdxa0I2Z0VEQnNETnpRMmVucDd3OS9kSFJVV0ZWSmtzZVhnOEhtN2V2TW1VVkJrelpneUFtdWJRNGlDSG1aa1p0TFMwOFByMWE4eWVQYnZSTTlVMU5EU3dZY01HR0JvYU1sa1lQQjd2blplZXUzcjFLZ0RneFlzWFRIWkhRMHlhTkluSjloSEx6ODlIYUdnbzgvZVFJVU5rQnFLQm11Qm1XRmdZTTZBeWI5NDhtWUNIV0haMk5xWlBuNDVPblRySlpDTEpFeE1UZ3hNblRxQkZpeFp3Y0hCZ1N0RnMzTGdSMjdkdng5S2xTMVV1eFNNUUNCQVNFb0tEQncrQ3grUEIxdFlXQW9HQUdXU3VxS2hneXFrbEppYmkwcVZMOWNxYWJDd2VqeWN6bzFzY1lLak4yZGtaTEJZTGRuWjJHRDE2dE1yWklKOS8vamxtekppQlBYdjJ3TVhGQlUrZlBrWHIxcTJaL2srS0NJVkNlSHQ3SXo4L0gyNXVia3hBNnNXTEYxaTZkQ2xFSXBGVVlPWDQ4ZVBnOFhnWVBYbzBjeHVmejBkMWRiWGN6NTVBSUdCSytvbXovMEpEUTZHam84UDA2bm4yN0JuT25EbUQ4ZVBITXlYZFRwNDhLVk9hMWNIQkFYWjJkbWpidGkzYXRHbWpOUGlocDZlSDd0Mjc0OWF0VzNqNThpWHUzTG1EcjcvK0dnc1hMc1RyMTY4aEVvbmt6blFIZ0wvLy9odWxwYVdZT0hHaXpQbjY2NisvUm1scEtkcTJiUXNXaThXOGpwSURtaTR1TGtyTG9RSTFHWkNlbnA3bzBxVUxWcXhZb1hSZGVXV2c5dXpaZzR5TURBd2FORWh1b016YzNCdy8vL3d6QWdNRHNYWHIxbnFmOHlXcHFhbkIxOWUzenFienBxYW02TmV2bjlKc2crVGtaQUNvTTh2NDJiTm5jSEZ4d2ZMbHl4dmQyNDdVbjZHaElkTnprcy9uWSsvZXZSZzVjaVF6VUY5V1ZvWUhEeDVnL1BqeDBOZlh4K1BIajFGY1hGenYxMnJnd0lFWU9IQ2czR1ZsWldWSVNVbkJqei8rcUxBVUdvdkZhbkFndW4vLy9uSS9PKzlhZm40K0FERG52cnJvNit1amUvZnVHRGR1SElSQ3hiMm9URXhNbEY3bjc5cTFTK1kyZXQzSnUwS0JJa0lhd01qb3YxbUx4YVZsRUFxRmRWNmN2YlZqTVRTQS9VQTczSXkrQzE1bHpRWDd2WVFVVkZYeDBiRjkzYzJqQ1NHRS9HOTZrZmZ5bzJuc1cxMWQzYUJtMis5U2JtNHVnTHByOXk5Y3VCQno1ODdGaWhVcjhObG5uK0hSbzBmWXZIbXp3a0V2TVQ2Zmp4MDdka0FrRXNIWjJWbmxrbFlGQlFVUUNvVjFEdHJtNU9RZ0lpS0MrVHN2THc5QlFVR1lPSEZpbmRrQmxwYVdVZzNtaFVJaC9QejhrSjJkRFh0N2V6eDU4Z1JDb1ZCaG9PakNoUXN5ZzRhWExsMENBS255U1BWMS9QaHhCQVVGb1ZtelpuQjJkbVp1bnpWckZ1TGk0dkRYWDM5QlMwdExwcWw5YlpXVmxRZ0xDd09ielZiWTQrSEVpUk1LNzkrOWUzZVZBa1ZaV1Zudzl2YUdTQ1JDdTNidDBLRkRCMmFaU0NSQysvYnRtUUh5MHRKU25EbHpCcjE3OTJiNlV6eDc5Z3lIRHgvR3lKRWptZUNFVUNpRXRiVzEwaEppWEM0WEsxZXVSRkpTRWt4TlRlSHU3aTcxZW9vTkhEZ1FibTV1OFBEd3dNR0RCOUcyYlZ1cFRBbngvbmc4SGdvS0NqQnUzRGltWjRZNFNBVFVsS2ZLeU1pQXVybzZtalp0Q2gwZEhXaHJhelBOb1M5ZHVvUnIxNjdWbWZHbFNPM0JpWXFLQ29YdjRheXNMTVRFeEtCejU4NU1sbE5EaVRPbUVoTVQ4ZUJCVGEvUUxWdTJJQ2twQ1gvODhRZk9uVHNuZFI0Yk1tUkluYk5pYTJmaFpXWm1Zc1dLRmREUjBZR0Rnd09PSGoyS3ZuMzd5dTBkZGVQR0RZU0ZoVFc2VDFKdGNYRnhUQzhiRnhjWDVya2RObXdZb3FLaWNPWEtGZWpxNm1MdTNMa0tmLytJUzdlSkI5eXpzckxBWnJNeGQrNWNKZ0FCMUFRcU5tL2VqT2ZQbjJQbzBLRklUVTNGMXExYm9hMnRyYlJmbGpqSXJBcHg2VGxGTGwyNnhKeVA2akp4NGtTTUdqV0tDYW9BTmVlaHZMdzh6Sm8xUzJuQWN1ellzYmgrL1RwVDNtdmV2SGwxdm5Zc0Znc2VIaDdRME5CZ3ZoUEN3OFBoNCtPRDZ1cHFyRjI3bGhra1RFeE1SRkJRRUlZT0hjcWNNd0F3RGRDVnpZZ2ZObXdZYzA2SWpJeUVnWUVCMDFmbi92MzdPSFBtREw3KyttdG1YK0pNUzBsZHUzYVZDWnJ5K1h4a1ptYWlYYnQyTXJQUExTd3NFQmNYaDN2MzdtSE9uRG5NUklmSXlFajQrUGpBeDhkSDZuRUF3UFhyMTNIKy9IbVltWmxKbFhLVkpOa1BTQndva2l3YlZWZG1RRzV1THZOWlQwbEp3VjkvL1lYSmt5ZkxISXNpSjArZVJHaG9LRnEwYUlFRkN4WW9YRy9peEltSWpvN0dyVnUzc0cvZlBreWJOazN1ZWdLQmdBbThLeHA0Vm5VY1l0V3FWVXF2dGVMajQyRmhZVkhuZFE2WHl3V0h3MkY2dFVuZWZ1Yk1HWmlZbU5UNXZVc2FyNmlvQ0d2V3JFRmFXaHFFUXFGTWFXU3h2Ly8rRzdHeHNmamlpeTh3WThZTXVSTVAzaVF1bHl2MU9WUkUvSDZXL0U1UTVPREJnekxYT1RFeE1SQUlCRzgxc0NBdWd5YVpnVjZYdFd2WFFrZEhCOFhGeFFyWDBkUFRVL29aOGZmM1Y3anNVMy9keWR2M1lmOGlKK1FEcGFtaEFWMGRiWlJYMU13QTVKU1V3dGp3M1phOGtLU3ZwNHNoQSt4dzYvWTljUCsvakVSU1dnYUtTOHZRcTF2bmVqWGZJNFFROHZFVEQ5SnBhbjc0bDNwSGp4N0Z6WnMzNGU3dXJuSld4dnVRbVptSlpzMmExVG13SjU3eHQzbnpacVNtcHFKYnQyNTFOc25sOFhoWXMyWU5rcE9UNGVqb3FMQ1hoanc1T1RrQWdNOCsrMHp1OGxldlh1SG8wYU00Zi80OHFxdXJNV2JNR1BUcjF3L2J0MjlIVUZBUUxseTRnREZqeHVENzc3OVhxWUYxVmxZV3Rtelpnb3lNREF3Y09CQkxseTdGSDMvOG9YQjlvVkNJZ29JQ21lZmc2ZE9uQUlBVksxWW92RTdSMXRabUJ1d2tWVlZWd2MvUEQyZlBub1dlbmg3V3JWc25GVmpUMWRYRit2WHI4ZWVmZjJMVHBrM0l5c3JDMUtsVEZRNFdoNFNFTUQxbjl1elpnNWt6WjhvYzAvSGp4K3VkdGVMdjc0K0RCdzhDcU9scElpNzFaV2hvS1BPNEwxMjZoRjI3ZHFHb3FBalRwazFEVlZVVjl1L2ZqNWN2WHpJRGxCb2FHcmgyN1JyS3k4dWxBa1VoSVNIZzgvbjQ1NTkvNUFZbTlQVDBZR1ZsQlpGSWhOV3JWeXNOUWc0Y09CQXJWcXhBVEV3TUJnMGF4TnhlV0ZpSXc0Y1BJeUlpQWh3T0J5d1dDN2EydHVqYnR5OVNVbEtRbVptSmh3OGZJaU1qZzNrdVhWeGNFQmtaeVF5V0ZCVVZvWG56NWlncEtVRnNiT3dibVdSVlZsWXpZVXRSb0NnOFBCd25UcHpBK3ZYckc3MHZUVTFORkJjWE14bGNIaDRldUhqeElpNWV2SWlVbEJTc1dyVkthaURtMTE5L1ZYbmJBb0VBeDQ0ZHcrSERoNkdwcVFrUER3K21sSndpNHBuT3FwYkVVY1c1Yytld2E5Y3VWRmRYWTlHaVJUTEJ0U1ZMbHVEbHk1YzRjK1lNY25OenNYanhZcmxsTHg4OWVnUUEyTHAxS3dEZ3E2Kyt3cXhaczZSS0JGWldWc0xEd3dNeE1USG8xS2tURmk5ZWpOemNYUHo1NTU5WXYzNDlkSFYxRldic3RHdlhUbW12Qmtubno1OUhRa0tDd3VWZmYvMDFNMHRiTER3OG5QbnNTcG93WVlMTWVTQW5Kd2NYTDE1VU9GZ0gxQVRmL1AzOWtabVppUll0V3VEVnExZFl0V29WSmt5WUFBY0hCNlhmS3lZbUpoQ0pSTGg5K3pZT0hUcUVqSXdNdEd6WkVtNXVic3k1SVQ0K0htdldySUdwcVNubXpwMHJkWC94NTFIVkdmR05VVmhZaUxTME5LU21waUkxTlJVWkdSbmc4L2tJREF4a0FrWEp5Y240NTU5L2tKU1V4QnlYWkErZlo4K2VBWUJNNmFPRWhBUnMzcndaTEJZTHJxNnVNb0VuZVY2OGVBRkFmdGFQUFBIeDhWaTNiaDI0WEM3YzNkM3g4dVZMQkFZR1lzNmNPUmc4ZURDbVRadW1zQ1FUVUpNcDYrdnJDeDBkSGF4WnMwYnBkNnFtcGlaV3JseUpPWFBtNE1pUkkxQlRVOFBVcVZObDFwT2NCTkZZeW9KRUdSa1pTRTlQbDNzTXRZbkwwZGErWmt0T1RrWkFRSURDSUI1NWMrTGk0dURsNVlXaW9pTE1uajFiNlFDOWg0Y0hRa05EY2VqUUljeWFOUXZmZmZjZHBrLy9QL2J1UEs3cCtvOEQrR3NuWTF3YjR4Z2lLTjczYlJLYUNsbGFacWxsL2NxMDhzeTh6U3hUOHpZbHRUVHlTa3BOU2N1elBDcHZSWkRDQzBVRVJlUysyY1lZRzR4dHZ6OXdYNWtiTnpqUTkvUHg4Q0Y4djk5dG43SHRzKy8zOC81ODN1L3hWVHJucXdrZWoyY3hyZGpqL3Zyckx4UVhGNXVzZ0N6UDQzM2szYnQzbVZVcjY5YXRxL1ZFa1BLRWhZVkJJQkNZcFJTdFNGWDZwcHA2MWw5MzhtUTAvTkVEUWhvb2taUGpvMENSSXQrcWdTSUFFTm9LNE4vdk9WejY5eXBrOHRKMGVFa3BhU2hRcWZCOHIyNndlY0lwT1FnaGhKQ3FjSFIweFAzNzl6RjkrblNzV0xIQ1pKVkZRNkZVS2hFVkZRVmZYMStUN1kvUDdwWEpaTmkrZlR2KytlY2ZTQ1FTdEczYkZtRmhZUmd6Wmd4R2poeUpJVU9HTUducmpMS3pzN0YwNlZMRXhzYmkxVmRmeGNTSkV5MjJRU0FRV0V5SGRPWEtGYkRaYkxQVktUZHUzTUN4WThjUUdocUtrcElTdEc3ZEdsT21UR0VDREZ1M2JzVytmZnV3Zi85Ky9Qenp6OWk5ZXplZWYvNTVEQm8wQ0QxNzlqUWJERTFOVGNXdnYvNktVNmRPd1dBd1lNS0VDWGo3N2JmTkFpckd0Rm0ydHJiZ2NEaUlqWTFGWVdFaDJyWnR5eHhqVElWa3ZOL3lXQnI4ajRxS3dzYU5HNUdZbUFpeFdJeXZ2LzdhNHVvWUx5OHZyRisvSHZQbno4ZHZ2LzJHUzVjdTRhT1BQc0lMTDd4Z0VxQzRkZXNXZHUzYWhWNjllcUZ2Mzc3WXNHRURVbEpTTUg3OCtGclB2cFRMNVpETDVRQktMNkNiTm0ySzU1OS9IbSsvL2JaSnNFYXBWT0xISDMrRW82TWpVOE5ISXBHZ1k4ZU9PSC8rUEtaT25RbytudytwVkFwZlgxK0VoNGNqTlRVVm5wNmU0SEs1bURCaEFwWXVYWXJmZnZ2TllybzR0VnFOc1dQSFFxZlRnY3ZsTW1rVXk5TzdkMi8wN3QyYlNjOWtZMk1EblU2SG8wZVB3czNORFdQSGpzVXJyN3dDRnhjWGZQTEpKN2g3OXk2QTBqUnpYYnAwUWR1MmJkR3VYVHRFUkVUZzBxVkw2TisvUHk1Y3VJQi8vdmtIbzBlUGhsd3VoNTJkSFROWW9kVnF6VmFIR044ZmxmbjMzMytaeDdZa09qb2FRcUVRM2JwMXE5TDlWU1E5UFIzejU4OUhWbFlXM25ubkhmajYrc0xYMXhlSERoM0NsaTFiTUgzNmRNeVpNd2NCQVFGbXQ5WHI5WkRMNVdhRDlUcWREcWRQbjBaSVNBaFNVMVBSc21WTGZQWFZWMmpTcEFrdVhicGtjdXp4NDhlUm1aa0pQcDhQclZhTFk4ZU9RU0FRbEZ0bm9Eb3lNakt3YWRNbWhJZUhnOFBoWU42OGVTYUQ5MFlDZ1FCcjFxekI0c1dMRVJrWmlmSGp4K085OTk3RHNHSERtTUd4cTFldk1vRVpxVlNLbVRObm1nVjhZbUppRUJnWWlKU1VGTFJ2M3g0clY2NEVqOGVEdDdjM2xpeFpnczgvL3h4TGx5NUZZR0NneFpuY0lwRUlmZnYycmRKenUzSGpSb1dCSWx0Ylc3UDNqM0Z3eXRoWEdQL1hhclZtZldOS1NncGNYVjNOVWxPcTFXcUVob2JpOE9IRGlJdUxBNWZMeGYvKzl6K01IVHNXaVltSldMdDJMWGJzMklIZmZ2c05nd2NQaHIrL1A5cTFhMmZXcDU0OGVSSy8vUElMMHRQVG1VTG83Nzc3TGdRQ0FiUmFMVUpDUWhBU0VnSVhGeGVzWHIzYWJCRFFXSlM4UG1lVGF6UWFUSnc0RVJrWkdRQUFQcCtQOXUzYjQrMjMzMGFYTGwwZ0Zvc1JHaHFLZ3djUDR1Yk5teENKUkpneFl3YnM3ZTJ4YXRVcUJBWUdZdUhDaGVEeGVMaDM3eDZhTjI5dU1rQm9ySzFXWEZ5TVR6LzlGQjA2ZEtpMFRVcWxrcW4zVnQ1S1VhTzB0RFRzM3IwYkowK2VoS09qSTFhdVhNbWtheG84ZURCQ1FrSnc0TUFCaElhRzRvMDMzc0Q3Nzc5djhuY3VLU25COXUzYmNlREFBZkI0UEN4ZHVyUks1ekpObXpiRm9rV0xzSERoUXV6WnN3Zng4ZkdZT1hPbXlZcTFWMTk5bFFuR2FyVmE3TjI3dDlMN05RWnlxak81WWVmT25iQzN0N2VZd3RiNC9qZW1HelNtbkgzOGN4TWRIUTBBVmY1c2t1cFRxOVhZdG0wYjgzMjhidDA2ZE9yVXllU1l6TXhNQUk5ZU55NlhpN2ZlZWd2Ky92N1l2SGt6amgwN2hnc1hMbUR5NU1sVld0VlJYWHcrM3l6NGJzblZxMWRSVUZCUXBXTWZKeEtKWUc5dkQ1MU9aL0o1cVV1UmtaR0lqbzdHeXkrL2JQV3NCL1M2a3llSkFrV0UxSkRJeVJGcEdhVXorZVFLWlNWSFB4bDhIZy85ZlhzalBQSWFzbkpLaTFIbXlSUTRmU0VjZlovckFTZkgrcGs5UUFnaGhKUm40Y0tGRmVhcUhqcDBLRnhjWExCOCtYTE1tVE1IeTVjdlI5ZXVYWjlnQ3l0MzVNZ1I2SFE2REJnd0FMZHUzVUpjWEJ3MEdnMFNFaEl3Y09CQTNMdDNENGNPSGNMWnMyZWgxV3J4NG9zdll0cTBhYkMzdDhmVnExY1JGQlNFUFh2MllNK2VQV2pWcWhYR2p4K1BYcjE2SVN3c0ROOSsreTNrY2psR2pScUZpUk1ubHJ1NnBtWExsamgrL0RoV3JsekpYQlNucHFZaVBEd2NmbjUrc0xPenc2MWJ0M0Rod2dWY3VuU0pXVzNRc21WTHB0aDYyZnNXQ0FUNDRJTVBNR3pZTVB6KysrODRmdnc0TGx5NGdBc1hMc0RHeGdiZHVuWERoQWtUY09mT0hadytmUm8zYnR5QXdXQkE5KzdkTVhueVpJdkJHYUEwTmQvKy9mdGhNQmdBbEY2d1B2ZmNjeWFEVHp3ZUR5ZFBucXpXYXhBWEY0ZVFrQkJtOEx4YnQyNllQMzkraFRQRm16ZHZqczJiTjJQdDJyV0lpSWpBaWhVcjRPSGhnWmRlZWdudnZQTU80dVBqc1dUSkV0amIyMlBldkhrUWk4VXdHQXpZdG0wYkprMmFCQjhmSDZaK1RFaElDUGg4UHZNMzFPdjEwT3YxVEZxZzR1Sml2UDMyMjVCSUpFemFycXJhc0dFREZBb0ZacytlYlRMNCtNSUxMK0RXclZzSUN3dGpWcGtOR3pZTVlXRmhPSHo0TUxPQ29WKy9mdWpRb1FOKy8vMTN2UDc2Nnlhck5yUmFiWlZtYlZaa3k1WXRhTm15SlZhdlhvM3UzYnViQk5vbVRwd0lsVXFGRGgwNm1Md1dCdzRjUUVoSUNIeDlmYkZnd1FMSVpESWNPSEFBUTRjT1JYSnlzc2tLTXphYmJWYndPREV4a2FtWFlmVHp6ejlESnBPQngrT0J6V1pEb1ZBdzZSVEwxbHNxKzl6djNyMkxmdjM2MWFyb2VrbEpDUTRkT29UZHUzZWpzTEFRSTBhTXdJUUpFNWo5STBhTWdKZVhGNVl0VzRidnYvOGVYYnQyaFVRaXdiSmx5MUJjWEF3Ykd4dWtwYVVoTHkrUG1mV2NsSlNFWThlTzRlelpzNURKWkxDenM4T0VDUk13Y3VUSWN0dWFrcEppa2dKUkpCSmg3dHk1VlhwdTN0N2VGajl6T1RrNStQMzMzL0hubjM5Q3E5WEMzZDBkQ3hZc3FERE5qcDJkSFZhdlhzMEVPWDc4OFVmOCt1dXY4UGYzeHp2dnZJUE9uVHZEeDhjSHJWcTF3b3daTTB3Q3ZybTV1ZGl6WncrT0hUc0d2VjZQZ0lBQXpKNDkyK1NZcmwyN1l1Yk1tVmkvZmowV0xGaUE3Ny8vM213VlIxNWVIazZkT2xYcDh3WWVyYnFzVEhwNk91TGo0OEZpc1hEbXpCbHdPQnltcnpVKy9nOC8vR0R5dDBsTFM4T3RXN2VZRkkxeXVSeVJrWkdJaUloQWVIZzRpb3FLd09QeE1IVG9VTHozM250TUN0SldyVnBoMDZaTk9IZnVISGJ2M28xRGh3N2gwS0ZEY0haMlJ2ZnUzZEd1WFR2MDZORUQzdDdlYU5ldUhRUUNBY2FPSGN0OHZqVWFEZjc4ODAvczNic1hXVmxaNk5TcEV4WXVYSWcvLy93VGlZbUpzTFcxQlovUFIycHFLcTVmdnc1dmIyK1QxR21ob2FISXljbGhWdStjTzNlT1dlR1RrNU1EbFVyRjFNa3lIblBtekJrbXdKMmJtNHVDZ2dMbW1MNTkrOExQencvT3pzN28zTGt6MnJScHd3eXM3dGl4QTJ2V3JFRmVYaDVFSWhFKytPQUR2UFhXVzh4ci91REJBNFNFaEdEbXpKbG8zNzQ5b3FPam1kVjR4dFZJSVNFaE1CZ01tREpsQ29ZTUdXTDIybTNmdmgyWEwxK0dTQ1NDalkwTmlvdUxjZmZ1WGFoVUtuVHExTWxpelozOC9IeEVSRVRnN05temlJeU1oTUZnd0FzdnZHQ1crdFhXMWhiang0L0gwS0ZERVJRVWhJTUhEK0xreVpNWU4yNGNYbjMxVlNaNEZSY1hCenM3T3l4ZnZyeGFkY3Q2OWVxRlJZc1dZZVhLbGJoOCtUTGk0dUt3WThjT1p2L1FvVU9aMTA2dFZwc0Zpckt5c3BoVlREd2Vqd2xRQ2dRQ05HbFN0WnJGKy9mdng3Ly8vb3NwVTZaWW5NRnZiMjhQb1ZDSU0yZk9NQ3RDUFQwOXpRTGYwZEhSa0VnazFWcDlRYXJuNnRXck9IcjBLQUlDQWpCanhnelkyZG5oOXUzYitPV1hYMkJuWndlRlFvSHIxNjlESkJLWnBGd0VTaWVnTEZ5NEVJTUdEY0ozMzMxblZoK3ZNWEYxZGNXdnYvNEt2VjV2OWp6cmdscXR4dGF0VzhGbXMvSGVlKy9WK2YzTDVYTDgvUFBQNWU1Ly9MV2gxNTA4U1JRb0lxU0d4RTZQTHVUbGlud3J0c1FVaDhORzMrZDZJT3AySE9JZmxNNzIwUlFWNCt5bENQVHUzZ1dlMG9wckpCQkNDQ0ZQV3A4K2ZiQjgrWElzWExnUW16WnR3dWJObTYxVys4K1N0TFEwU0tWUzlPdlhEMkZoWVV3Nk5EYzNONHdjT1JJLy9mUVQvdnZ2UC9UczJSUHZ2dnV1U2FDclI0OGUyTDU5Ty83Nzd6OGNPM1lNTVRFeGFOV3FGVTZmUG8zVnExZERLQlRpaXkrK01Cc29mOXo3NzcrUGxKUVVab1VRVUJyczhmUHpZK29nUkVaRzR0Q2hRK0R6K1JnNGNDQmVlKzIxU29OdXpzN09tRHg1TXQ1Ly8zMzgvZmZmK091dnY1Q1FrSUNpb2lKNGUzdmpoeDkrUUZSVUZCUHNxYXg0dTYydExZNGNPUUs5WGcrRHdRQ0JRRkRybVpncWxRcExsaXhCZG5ZMkhCMGRNV0hDQkF3Wk1xUktxWFZGSWhGV3JGaUJpeGN2SWpnNEdLbXBxWkRKWk1qSXlNQ25uMzRLVzF0YnJGaXhnaG53R2pac0dIeDlmWEh5NUVsRVJFUWdQejhmYkRZYmUvYnNxZkJ4M04zZDhmSEhIMWY3dWNYSHgrUENoUXZvMHFVTFhubmxGWk45L2ZyMVk5SlZHUU5GUFhyMFFJc1dMY3dHQWo3ODhFUE1temNQcDArZlpsS1JEQjQ4R0QxNjlLaDJteDVuL052MDdOblRiSitsSXNtN2QrL0d6cDA3MGE1ZE84eWZQeDlzTmh0VHAwN0YxS2xUTVczYU5PVGs1T0MxMTE1amp1ZHdPSmcxYTViSmZSdytmTmdzVUpTUmtZRXpaODZZYkhOeWNzSUhIM3hnY1dBMk5qWVdXcTIyMXJQYmMzTnpFUklTQWhzYkc4eWVQZHRpYXNoZXZYcmgyMisvaFY2dloyYi9GeGNYSXlJaWdubU83ZHUzWitxUUtCUUtIRHg0RUs2dXJoZ3paZ3lHRHg5ZWFRcTVjZVBHTVdsZFdDeFduUXlPYmR5NEVlSGg0ZUJ5dVJnMWFoVEdqaDFiYWMweUFNeEtObjkvZjJ6ZHVoWFhybDFEYkd3c1JDSVJlRHdlMXExYlo3YXlKU1ltQm5QbnprVnhjVEVrRWdtbVRadFdic0hzVjE1NUJROGVQRUJpWXFMRjFIYkphRHAxM1FBQUlBQkpSRUZVeWNuWXNHRkRsWjVqWlRXS2pGUXFGWUtEZzhGbXMyRm5aNGRQUC8yVUdUUWZNbVFJcmwyN2hnc1hMcGdFM0hnOEhqcDE2b1J4NDhaQm85Rmc4dVRKeU1zcm5hem40K09ESVVPRzRLV1hYcktZNm9mTlppTWdJQUQrL3Y2NGNlTUdUcHc0d2RTQU9udjJMSk8yejh2TEM5dTJiVE81YlU1T0R0UFdxVk9uNHZYWFh3ZWJ6WVpLcFRLcFJXZHZidzlmWDE5TW1UTEZaTVhUL3YzN21kVWZBQ3l1VXZuaGh4OU1mcmZVQnhxUDhmYjJ4cFFwVXl6K1hUMDhQQ0NWU2pGNThtUzg4TUlMWnEvRlJ4OTloR2JObW1IdjNyMDRjZUlFZXZic3lkUzcrLzMzMzdGbnp4NElCQUxNblR2WHJHYWFrYnU3TzVLVGs1bVVwa0JwdnpWZ3dBQ01HemZPNUx0Q3FWUmkzcng1aUkrUGg4RmdBSnZOUnYvKy9mSDIyMjlYV0lkSUtwVml4WW9WQ0FzTFExQlFFRFpzMklDWW1CaDg5dGxuNk5TcEU3UmFMUll0V2dRdkw2OXk3Nk04ZmZ2MnhicDE2N0I2OVdwTW5Ub1Z0cmEyNk55NU15Wk5tbVNTM3MzR3hnWS8vUENEU1NCTExCYmp5cFVySm9PL3JxNnVtRHg1Y3BWU1lNbmxjb1NFaE9EVlYxOHRONDBWaThYQ3RHblRzR3ZYTGx5OWVoV3VycTZZT1hPbXlURWxKU1c0YytjT0JnOGVUR252NjFIZnZuMlp5UnRHWXJFWWtaR1J6TzlTcWJUQ1ZKaSt2cjRJRGc1dTlHbTlxdkpkVlJONnZSN0xseS9IZ3djUDhOWmJiMVdZYnJLbTh2UHpjZkRnd1hMM1B4N01vZGVkUEVtc0VwWE1ZTzFHRU5JWWFVdEs4T2ZmWndHVW5qeTlNU1NnUVExcUFVQktlaWF1M0xnRm5lNVJhcHcyTFp1alU3dUtsOThUUWdocDNFcEtTaEQwNDA3MGU3NDNlbldyWHQ3dXMyR1JWaXRDSEJVVkJVOVBUNHNEZzNWcDFLaFJ6SXpzcXREcjlVaE5UV1VHZ0F3R0E1UEdDeWdkU0piTDVlV3VzaW5MT0dpcDErdXhkKzllREJvMGlKbGxYbHM2blE0WEwxN0VjODg5VjZ0QjVMaTRPTGk1dVVFa0VpRWpJd05jTHJmQzFCNlRKMCtHVHFmRDl1M2JhL3lZbGJsNzl5NGlJeU14ZlBqd0d1ZC8xK3YxdUhMbENucjA2QUVPaDROdDI3Wmg2TkNoVlJvRU1LNGdNdjREU3Q4SHhwVlRYQzYzMmpXTWpHN2N1QUdwVkdxeFlHOStmbjZWYTlCY3Zud1pmZnIwc2ZvZzNaRWpSeEFhR29xbFM1ZWF2QThqSWlJUUZCUUV2VjZQd01CQWVIcDZJaTh2RDBWRlJmRHc4S2pTZlplVWxLQ29xQWhhclJZY0RxZkNYUHY3OXUzRHpwMDdjZURBZ1ZyWERJaVBqNGVucDJlTkJxYjBlcjNGYTRUYnQyK2pYYnQyNVY0L1hMcDBDVXVXTE1HaVJZdlF2My8vYWo5dVZhaFVLdXpac3dmRGh3K3ZWVDhVRnhjSGlVUlNhZCs5Y2VOR2VIdDdZK2pRb1pVR2I0eWZ0Y2NEemRPblQ0ZXRyUzBDQXdPcjFMWk5temJoeElrVFZlN3ZheU1pSWdMeDhmSG8zNzkvcGJYcExORnF0Ymh4NHdhVVNpWDgvZjByUERZaElRRnVibTQxR3ZRekJ2THJDcHZOcnBkK1I2ZlRZZlBtelJnK2ZIaVYvcDQ2blE0bEpTVmdzOWtWdnIvMjdkdUhtemR2d3MvUEQ3Nit2bFd1WVdTa1ZxdngwMDgvNGVXWFgwYnIxcTJoMSt1aDFXb3Qxb2lyanZMNmlxb3ducGNBRmRjaXNrUXVsOFBCd2NFc2ZXSjEzTGx6QjlPblQ4ZWFOV3ZxWklKQ2RaMDZkUXIrZmhWUFpHa282dU04dTJ3cTVOcU1TUTBmUGh6ZHUzZkg0c1dMS3p4dTY5YXQyTDkvUC9idDIxZnR6NC9SckZtelVGQlFVSy9uamxVVkh4K1Bqei8rR0Y5KytTVUdEaHlJblR0M0lpWW1CbDkvL2JYRnYyZFNVaEptelpxRmlSTW5tazN5TWNyUHoyZXlCUmpUQ2dQQXA1OStDb1ZDVWVIekhqVnFGRHAxNmxUcDYwQ3Z1MldOcVQ5b2lDaFFSRWd0bkRoOUVlcUgwWDcvZm4wZ2RxcTdZckoxUlZtZ3dxVi9yekwxbEFEQTNWV0M1M3AwQWMvS3VWWUpJWVRVajlvRWlxNUYzMFd2M3IzcnFXV0VFRUlJSVlUVW5jai8va1Azam8xak1teERQczgyQmg0YTJnUm9hOURwZExVS25qWW1UOXZyM3BqNmc0Ym82WGdYRUdJbG9nYWFmcTRzQjNzN3ZOai9lYmk3UHByaGw1bWRpMVBudzVBblUxaXhaWVFRUWhxaWtoSXRsTXFHVVh1UEVFSUlJWVNROHVUbjU2T2tSR3Z0WmxSWlF6N1BaclBaVDAyd29MYWVsU0FSOEhTOTdvMnRQMmlJbm81M0FpRldJaXF6Z2tpdWFKaGY5Z0RBNDNMUjk3a2VhTmU2QmJOTnJTbkMrZkQvRUIxN3IwNVREeEJDQ0duYzdJWENCbnNCU3dnaGhCQkNpSkZTcVlTOVhlMXJ0ajBwZEo1TlNQMXBiUDFCUTBTQklrSnFRZHdJVmhTVjFhRk5TL1I5cmdlNEQyZEhHQXdHeE41THdObEwvMEpWV0dqbDFoRkNDR2tJM0Z6RXlNM0pzWFl6Q0NHRUVFSUlxVkJlYmc3Y0pXSnJONlBLNkR5YmtQclQyUHFEaG9nQ1JZVFVnc2pKaWZsWm5xOXNGQ3R6M0YwbGVMRy9yMW5hdk5NWExpTXhPYzJLTFNPRUVOSVFTTVJPNExBTVNFcEtzblpUQ0NHRUVFSUlzU2p4d1FOdzJTdzRpNTBxUDdpQm9QTnNRdXBIWSt3UEdpSUtGQkZTQ3dJYlBnUTJOZ0JLVitjb2xBVldibEhWMkFtRjhPL2JCeDNidGdLTHhRSUFsT2gwdUJJVmpiRC9ya0ZiVW1MbEZoSkNDTEdtdGkyYlFTR1QwVVVzSVlRUVFnaHBjQklURTZITVY2Qk5DMjlyTjZYYTZEeWJrTHJWbVB1RGhvWUNSWVRVMHVNcmN4b0xGb3VGdHExOEVOQ3ZEK3lFajNKNFptVGw0T1M1UzhqSmsxbXhkWVFRUXF5dFErdG1VT1hMY2ZQbVRhU21waUkvdi9GOHh4RkNDQ0dFa0tkTGZuNCtVbE5URVJWMUE0VUYrV2pmcXBtMW0xUmpkSjVOU08wOFRmMUJROEsxZGdNSWFlekVUbzdJeUNyTk1TdFg1QU5lbmxadVVmVTRPVHBnVVAvbmNUTW1EdmNUa3dFQW1xSmlYQWlQUkNzZmIzUnExeHBzTnNXVUNTSGtXZFNtaFRkeVpYSms1MllqT1NrUlBCNFBNcm5DMnMwaWhCQkNDQ0hQRUxISUNWcXRGZzUyUW5oSW5PRXNkclIyazJxTnpyTUpxWm1uc1Q5b0tDaFFSRWd0aVp3ZWRVaHloZEtLTGFrNURvZU5icDNhd2RQRERaSFhiMEd0S1FJQTNFdElRbFpPSHA3djFkVmsxUkVoaEpCbmgwUXNna1Fzc25ZekNDR0VFRUlJZWFyUWVUWWhwQ0doWlFLRTFGTFpRbWt5UlQ3MGVyMFZXMU03cmhKbkRCcmdoNlllN3N5MmZHVUJUbDBJWjFZYkVVSUlJWVFRUWdnaGhCQkNDSGw2VUtDSWtGcXk0Zk5oSjdRRkFCZ01Cc2p6RytlcUlpTWVsNHZuZW5TQmI2K3U0SEZMRngzcWRIcGN2M1VINXk3OUMyV0J5c290SklRUVFnZ2hoQkJDQ0NHRUVGSlhLRkJFU0Iwb3U2b29UL1owNUpSdDR1Nkdsd2IyaGF2RW1kbVdKMWZnMUlWd1hMc1pBMjFKaVJWYlJ3Z2hoQkJDQ0NHRUVFSUlJYVF1VUtDSWtEcmdMSHFVVXpaWEpyZGlTK3FXd0lhUEYzeDdvbHVuZHVCd1Nyc0xnOEdBaEtRVS9IMG1GQWxKS1RBWURGWnVKU0dFRUVJSUlZUVFRZ2doaEpDYW9rQVJJWFhnYVZ4UlZGYUxabDRZMVA5NU9EazZNTnVLdFZwY3V4bURVeGZDSVpQblc3RjFoQkJDQ0NHRUVFSUlJWVFRUW1xS0FrV0UxQUdSb3dPejRrYXQwVUN0S2JKeWkrcWVuVkNJZ0g1OTBMMXplL0I1UEdhN3NrQ0ZzNWNpOE8vVktHaUtpcTNZUWtJSUlZUVFRZ2doaEJCQ0NDSFZSWUVpUXVvQWk4V0MyTW1SK1QwM1QyYkYxdFFmRm9zRkgrK21HQnpRRHkyYmU0UEZZakg3VXRJejhmZlppNGlMZndDOVhtL0ZWaEpDQ0NHRUVFSUlJWVFRUWdpcEtnb1VFVkpIeXRZcHlwTS9mZW5ueXVKeHVlamFzUzFlSHVnSHFac0xzMTJuMCtQV25idjQ1MXdZMGpPenJkaENRZ2doaEJCQ0NDR0VFRUlJSVZWQmdTSkM2b2pFdVV5ZzZDbXNVMlNKblZBSXY5N2Q4WUp2VDlqYkNabnRoV28xd2lPdjQrTGxLeWdzVkZ1eGhZUVFRZ2doaEJCQ0NDR0VFRUlxUW9FaVF1cUlzOWlKK1ZtbXlIK20wcSs1U3B6eDBnQS9kT3ZVenFSK1VYWnVIdjQ1SDRhYk1YRW9LZEZac1lXRUVFSUlJWVFRUWdnaGhCQkNMS0ZBRVNGMXhJYlBoNTNRRmdCZ01CaWUrdlJ6ajJPeFdHalJ6TXVzZnBGZXI4ZmQrNG40NTF3b2tsTFRyZHhLUWdnaGhCQkNDQ0dFRUVJSUlXVlJvSWlRT2xSMlZkR3pGaWd5S2x1L3lOMVZ3bXpYRkJVajh2b3RuTG9RanBUMFRCZ01CaXUya2hCQ0NDR0VFRUlJSVlRUVFnaEFnU0pDNnBTejZObXJVMVFlTzZFUWZaL3JnUmQ4ZThKTytLaCtVYjZ5QVA5ZWpjTGZaeS9oUVZMcU01V2lqeEJDQ0NHRUVFSUlJWVFRUWhvYUNoUVJVb2ZLcmlqS3laVlpzU1VOaDZ2RUdTOFBOSzlmVktoVzQrck4yL2pyekVYY1MwaWlHa2FFRUVJSUlZUVFRZ2doaEJCaUJWeHJONENRcDRuSTBRRWNEaHM2blI3RldpMVVoV3FtYnRHenpGaS95TXZUQXdtSktiaDcvd0dLaXJVQVNsUFNSZDJPeFoyNzk5R2l1UmRhdDJnR0hwZTZKdkoweWNtVEl6dFhqb0xDUXZCNFBNaWUwZFNVVHp1eHlBbGFyUmIyUWlIY1hNU1FsSms4UUFnaGhCQkNDQ0dFRU5KUTBXZ3NJWFdJeFdMQldlU0U3SWVyaWZKa0Nnb1VsY0hqY3RHbVpYTzBiTzZOcEpRMHhONS9nTUpDTlFDZ1dLdkZuYnYzY2ZmK0F6VDM4a1RiVmkwZ3NPRmJ1Y1dFMUY1c2ZDSU1MQTZjWGQzUXpNRUJEZzRPMW00U3FVZEtwUkpLcFJLWnVibklrU25RdG9XM3RadEVDQ0dFRUVJSUlZUVFVaUVLRkJGU3h5UmlFUk1veXNtVHdjdFRhdVVXTlR3Y0Rocyt6WnFpdWJjblV0SXpFWHN2QWZuS0FnQ0FUcWRIL0lOa0pDU2x3c3RUaW5hdGZFeHFIQkhTbUVUZmZRQ3hzek84dkNoWThLeHdlQmdNYk5La0NaS1NFbkg3WGlJNnRHcG03V1lSUWdnaGhCQkNDQ0dFbEl0cUZCRlN4MXdsenN6UE9YbFVwNmdpTEJZTFhrMmtHTlQvZWZqMTdnNkpXTVRzMCt2MVNFeE93OTluTCtIZnExRk1JSW1ReGlJMlBoRmlad2tGaVo1aDN0N040Q1FTSSs1K2tyV2JRZ2doaEJCQ0NDR0VFRkl1V2xGRVNCMXpGb3ZBWXJGZ01CaWdMRkJCVTFSTUtkU3FRT3JtQXFtYkMzSmxjc1RlUzBCR1ZnNnpMeVU5RXlucG1YQjNsYUJkNnhZbUFTVkNHcUtjUERrTUxBNjh2THlzM1JSaVpkN2UzcmgxVTRGY21aejZMa0lJSVlRUVFnZ2hoRFJJRkNnaXBJNXhPR3hJeEU3SXlaTURBTEp6Y3VIbDZXSGxWalVlRXJFSWZyMjdJMTlaZ05oN0NVaEp6NFRCWUFBQVpHYm5Jak03RjA2T0R2RHg5b1NYcHdkNFhPckdTTU9UblNlSHM0dWJ0WnRCR2dpeHN6T3ljbk1vVUVRSUlZUVFRZ2doaEpBR2lWTFBFVklQWEp6RnpNL0dnQkdwSGtjSGUvVHUzaG1EQi9hRmozZFRzTmtzWnA4aVg0bnJ0KzdnMk1seitPL2FUV1RuNWxteHBZU1lLMUFWd3NIQndkck5JQTJFZzRNRENsU0YxbTRHSVlRUVFnZ2hoQkJDaUVVMEZaK1FldUFxY2NhZGV3a0FRRUdNV2hJS2JkRzljM3UwYjlNUzl4SVNjZjlCTWtwME9nQ0FYbTlBY2xvR2t0TXlJQlRhd3NmTEU5NU5tOEJXWUdQbFZwTm5IWmZMbzBBUllUZzZPb0pMcXg4SklZUVFRZ2doaEJEU1FOR29CU0gxb0d5ZG9nSlZJZFVwcWdNQ0d6NDZ0V3VOZHExYklEVXRFd2xKS2NpVEs1ajloWVZxUk1mZXcrMjRlTGk1T01PbldWTjR1TG1DeFdKVmNLK0UxQSs1UWxINVFlU1pRdThKUWdnaGhCQkNDQ0dFTkZRVUtDS2tIcGpYS2NxRGw2ZlV5cTE2T25BNUhEVHphb0ptWGsyZ0tpekUvY1FVSktlbVExTlVEQUF3R0F4TUxTTWJQaDllbmxLMGFPWUZlenVobFZ0T0NDR0VFRUlJSVlRUVFnZ2hEUThGaWdpcEp5N080a2VCb2x3S0ZOVUhPNkVRbmR1M1FhZDJyWkdabll1RXBCUmtaT1hBWURBQUFJcUtpM0V2SVFuM0VwTGdMSGFDajFkVGVEWnhCNWZEc1hMTENTR0VFRUlJSVlRUVFnZ2hwR0dnUUJFaDlZVHFGRDA1TEJZTFVqY1hTTjFjVUZSY2pPVFVETnhQVERZcEhwOG5VeUJQcHNDTjZEdG80dUdHRnQ1ZWNCWTdXYkhWaEJCQ0NDR0VFRUlJSVlRUVluMFVLQ0trbnBTdFU2UXFWRk9kb2lmRWhzOUhLeDl2dFBMeFJwNU1nUWNwcVVoT1RZZE9wd2NBbE9oMFNFcEpSMUpLT3V6dGhHamFSQXBQcVJ1Y0hCMnMzSEpDQ0NHRUVFSUlJWVFRUWdoNThpaFFSRWc5ZWJ4T1VWWjJMcnliZWxpNVZjOFdaN0VUbk1WTzZOcWhIVkl6TXBHUW1JSmNtWnpaWDZBcXhKMjc5M0huN24wSWhiWm80dTRLVHc5M1NNUWlLN2FhRUVJSUlZUVFRZ2doaEJCQ25od0tGQkZTang2dlUwU0JJdXZnY05qdzl2U0F0NmNIQ2d2VnVKK1VndVRVZEtnMVJjd3hoWVZxcHA2UndJWVBxYnNybW5wSTRTb1JnOFZpV2JIMWhCQkNDQ0dFRUVJSUlZUVFVbjhvVUVSSVBTcGJweWduVDJibDFoQUFFQXB0MGFsZGEzUnExeHE1TWpsUzB6T1JscEdGUXJXR09VWlRWSXdIU2FsNGtKUUtIcGNMcVpzTFBEM2M0ZTdxQWc2SGJjWFdFMExJazVlVEowZDJyaHdGaFlYZzhYaVF5UlhXYmhJaGhCQkNDQ0ZQbEZqa0JLMVdDM3VoRUc0dVlraWVrcHJIZEs1UFNQVTlyZjBCQllvSXFVZFVwNmhoazRoRmtJaEY2TktoTFJUNVNxUThEQm9wQzFUTU1kcVNFaVNuWlNBNUxRTWNEaHZ1cmk1b0luV0RoN3NyZUZ6cVFna2hUN2ZZK0VRWVdCdzR1N3FobVlNREhCeW9uaHNoaEJCQ0NIazJLWlZLS0pWS1pPYm1Ja2VtUU5zVzN0WnVVcTNRdVQ0aE5mZTA5UWNBQllvSXFWZG1kWXB5Y3VIdFNlbm5HaUluUndjNE9UcWdZOXRXVUJVV0lqVTlDNmtabVpESjg1bGpkRG85MGpLeWtKYVJCUmFMQmJISUVXNHVFcmk3U3VBc2NxSVVkWVNRcDByMDNRY1FPenZEeTZ2eG4vQVNRZ2doaEJCU1d3NFBneWxObWpSQlVsSWlidDlMUklkV3phemRyQnFoYzMxQ2F1ZHA2ZytNS0ZCRVNEMXpkWkU4Q2hSbFU2Q29NYkFUQ3RHbVpYTzBhZGtjYWswUjBqT3prSktXaVZ5WkhBYURBUUJnTUJpUUoxTWdUNmJBbmJ2M3dlVnc0Q0lSdzkxVkFqY1hDUnpzN2F6OExBZ2hwT1ppNHhNaGRwYkF5OHZMMmswaGhCQkNDQ0drd2ZIMmJvWWtzQkIzUHdsdEd0bEtBanJYSjZSdU5lYitvQ3dLRkJGU3o5eGRKWWlKaXdjQVpHYm5XcmsxcExwc0JUWm8wY3dMTFpwNW9WaXJSVVptTmxMU001R1Zrd2U5WHM4Y1Y2TFRJU01yQnhsWk9RQUFnUTBmYmk0U3VEME1IRkhLUVVKSVk1R1RKNGVCeGFFTFIwSUlJWVFRUWlyZzdlMk5XemNWeUpYSklSR0xyTjJjS3FGemZVTHFSMlBzRHg1SGdTSkM2cG16eUFrOExoZmFraElVRlJkRHBzaUgyTW5SMnMwaU5jRG44ZURkdEFtOG16YUJUcWRIVHA0TW1kazV5TTZWUVpHdk5EbFdVMVNNcE5SMEpLV21Bd0RzN1lSTW1qcFhGMmR3T1J4clBBVkNDS2xVZHA0Y3ppNXUxbTRHSVlRUVFnZ2hEWjdZMlJsWnVUbU5abUNZenZVSnFUK05yVDk0SEFXS0NIa0MzTjFja0pLV0FhQjBWUkVGaWhvL0RvY05kOWZTd0E4QUZHdTF5TXJKWXdKSGhZVnFrK01MVklVb1VCWGlmbUl5MVRjaWhEUm9CYXBDTlBPaFFyYUVFRUlJSVlSVXhzSEJBY2xKU2RadVJwWFJ1VDRoOWFleDlRZVBvMEFSSVUrQXU2dUVDUlJsWmVlZ1hTc2ZLN2VJMURVK2o0ZW1IdTVvNnVFT0FDZ3NWSnNFam9xMVd1Yll4K3NiY1Roc09EazRRQ3h5aE1SWkRHY25Sd2lGdHRaNktvU1FaeHlYeTRPREExMDhFa0lJSVlRUVVobEhSMGR3dVkxbmVKWE85UW1wUDQydFAzaGM0MjA1SVkySTFNMkYrVGxYcGtCSmlRNWNMcVVlZTVvSmhiWm83dTJKNXQ2ZUFBQkZ2cElKSE9YSzVORHBIdFUzMHVuMHlKTXJrQ2RYSVA1Qk1vRFN3Sk5ZNUFpeHlBbk9JaWM0aTUzQTUvR3M4bHdJSWM4V3VVSmg3U1lRUWdnaGhCRFNhRFNtOCtmRzFGWkNHcVBHL0JtalFCRWhUNEFObncrUm93UGsrVW9ZREFaa1p1ZkE4K0hLRS9Kc2NISjBnSk9qQTFxM2FBYTlYbzljbVJ5WjJibkl6czJEWEZINnZpaXJXS3RGWm5ZdU1yTnptVzFDV3dIRVRvNXdGb3RLZzBoT1R1QncyRS82cVpCblJFeE1EUGJ1M1lzcFU2WkFLcFhXMmYydVdiTUdkKy9leGZyMTYrSG8yTERUY0FZSEIrUG16WnVZT0hFaU9uYnNhTzNtRUVJSUlZUVFRZ2doaE5RTENoUVI4b1M0dTBvZ3oxY0NLSzFUUklHaVp4ZWJ6WWFyeEJtdUVtY0FRRW1KRHZMOGZNamsrY2lUeVNGVDVLTlFyVEc3WGFGYWcwSzFCcWtaV2N3MkIzczdpRVdPY0JHTElSWTV3dEhCbnVvZFBTVlNVMU94ZnYzNmVybnZkZXZXVmJoZnE5Vmk2OWF0aUk2T1JteHNMRFp1M0FnM3Q3b3BlSnFlbm83RXhFU1VsSlNZYkU5S1NzTFVxVk9yZkQ5dWJtNElEZzQyMlhiNzltMGNQWHEwU3JmdjBhTUhCZzBhVk9FeFNVbEppSTZPaGxLcHJISzdDQ0dFRUVJSUlZUVFRaG9iQ2hRUjhvUzR1N29nTnY0QkFDQXpPOGZLclNFTkNaZkxnWXV6R0M3T1lnRE5BSlN1S0pMSjh5RjdtSkpPSnM5SFVYR3gyVzJWQlNvb0MxUklTa2tIVUJxRXNoUGF3dEhlRGc0TzluQjBzSWVEblJBTzluWmdzMm4xVVdPaTBXZ1FGUlZsbGNmbThYajQ1cHR2c0h6NWNvU0hoMlBod29VSUNnb0NuOCt2dDhmVTZYVFFhRFN3dGJXRmg0ZEhoY2ZldjM4ZkdvMTVNRFV0TFEwblQ1NnMwdVBaMnRveWdhTGMzRnhFUkVSQUtwV2lSNDhlMVc4OEljK0lqSXdNeE1YRm9YWHIxdVYrVHRQUzBuRHYzajEwNnRRSnpzN09UN2lGVDUvWTJGaGN2SGdSTDc3NElueDhyRi9qTWl3c0RIbDVlWGp0dGRjcVBmYjQ4ZVBRYXJWNDQ0MDNVRkJRQUh0NyszS1B2WC8vUG9xS2l0QzJiVnVMNXlzWkdSbElTa3BDNTg2ZFlXdmIrT280L3ZiYmI5RHI5ZmpmLy81bnRpOGlJZ0lHZ3dHK3ZyN2wzajQ4UEJ3Q2dRRGR1M2V2ejJZMmFDa3BLVGg3OWl6NjkrK1BaczJhbFh2Y3JsMjcwTFJwVS9qNys5ZG84bFJHUmdhNFhDNWNYRndxUDlnQ3JWYUxLMWV1b0dQSGpuVmFBMFF1bCtQR2pSdnc4L01EejBJNjZxeXNMT1RtNXBiN0dhcXFuSndjWExod0FTTkhqcXhOY3h1c1gzLzlGVFkyTmpWNmZpVWxKV1oxSnpRYURRNGNPQUF2THkvMDc5Ky9ycHBaWi9SNlBZcUxpeUVRQ0o3bzQ2YWxwV0hwMHFVWU9YSWtCZzhlYlBHWTc3Ly9IcGN1WGNMZXZYdWZhTnRJL2JoKy9UclMwdExnNStjSGtVaGs3ZWFZVVNnVXVINzlPZ1lNR0ZEdU1RYURBZWZPblVPL2Z2MHM5ck5QZ3NGZ3FQQzdTeTZYZzgxbVZ5a3poMDZuUTB4TURLUlNxY1h2dE5UVVZIQzVYTGk3MTN3U083M3VUeDhLRkJIeWhFaWNSZUJ3Mk5EcDlGQnJpcEN2TElDalEva1h6T1RaeHVmeDRPNHFnYnVyaE5sV3FOWkFwbmk0NmtpZUQ3a2lIeVU2bmNudDlIbzlFenhDbVpWSEFDQzB0WVdqZ3gwYzdPM2c1R0FQQjN0NzJOc0x3V3ZFaGZhZVpqNCtQdmpqanovcTdQNzI3ZHVIUFh2Mm9FK2ZQbFU2bnNmallkR2lSWmc5ZXpaaVkyUHg0NDgvVm12RlQwMTE3TmdSWDMvOWRZWEh2UHJxcXhYdTc5Ky9QMGFNR0dGeDM0MGJON0JqeHc2VGJZbUppZmoyMjIvaDUrZEhnYUpuUUhGeE1WYXRXZ1dsVW9sNTgrWlYrZUlvSXlNRFY2OWVOZHZ1NHVLQzU1NTdEZ0NRbVptSjY5ZXZXN3k5VkNwRjE2NWRhOTd3Qm1EOSt2VzRjK2NPZHU3Y1dlNHgzM3p6RFI0OGVJQ1FrSkE2ZjN5TlJtT1dxclc2V0N5V3hRR3pnd2NQVnZ1K25KMmRNWERnd0ZxMXB6THg4ZkhZdDI4ZjJyUnAweUFDUldmT25FRmNYRnlWQWtVblQ1NUVZV0VoZXZYcWhTbFRwdUNkZDk3QmUrKzlaM0VBNUpkZmZrRm9hQ2kyYmR0bThYa2VQWG9VKy9idHcrTEZpOUd2WDc4NmVTN1Y4ZDkvLzZHZ29LRENZN3AwNlFLSlJHSngzK25UcDZIVDZjd0NSZEhSMFZpNGNDSGVmdnZ0Y2dORlY2OWV4VmRmZllVUFAveXd6Z05GV3EzV2JJVnZUUWdFZ25wZjBSNGRIWTFkdTNhaFJZc1c1UWFLRWhJUzhNc3Z2NkJQbno0SUNBaW84UDVPbmp5SjBOQlFUSjgrblJsQVMwOVB4N2h4NDlDclZ5OHNYNzdjNHUyQ2dvSncvUGh4N05tekIyS3gyR3ovdVhQbkVCZ1lpTFZyMTlacG43OTU4MmFjT1hNR2E5YXNzWGl1OHNjZmYyRGZ2bjA0ZE9pUVdWRDIzcjE3YU5XcVZaVWU1NWRmZnNIeDQ4Y2hGb3ZoNys5ZnJUYmV1blVMTjI3Y3FOWnRqTnEyYll0ZXZYclY2TGJWY2VUSUVkamIyMWM3VUJRVkZZV3Z2LzRhQ3hZc1FLZE9uWmp0QlFVRjJMRmpCd1lNR0ZDdFFKRlNxYlE0NmFtNkJBSkJ1UUZKalVhREJRc1dJRGMzRjRHQmdYV1dIYUFxaW9xS2NQLytmY2hrc2hyZFZxL1hXOXpIWnJOaFkyTlQyK2FST25iLy9uMTgrZVdYYU4rK1BWNTU1WlZhMzkrT0hUdHc4K1pOVEowNkZTMWF0TEI0ek5hdFc3Ri8vMzdzMjdldlNoT1R0bS9manIvKytndTV1Ym5sZnY3LytPTVBCQVVGSVNBZ0FQUG56Ni9WYzZpcHlaTW5vMlBIanBnNWM2Ylp2bXZYcm1IZXZIbm8xYXRYcGRmTFFHbi9OSHYyYkV5YU5BbWpSbzB5Mng4VUZJU29xQ2lFaElUQXljbXAybTJsMS8zcFJLT0RoRHdoTEJZTGJpNFNwR2RtQXloTlAwZUJJbElkUWxzQmhMWUNlRW9mbmVRWEZxcWhVQlpBV2FDQ0lsOEpoYklBQmFwQ2l5ZlhoV28xQ3RWcVpHU1pybWdUMlBEaFlHOWZHa0J5TFAzZjNzNE9BcHY2V3oxQ0tzZG1zMDFtVGVmbTVtTEZpaFVZTTJaTXVjR01wVXVYNHRxMWExaXlaQW02ZGV2R2JDOHVMc2F4WThjQUFHKysrV2FWMjhEajhmRFZWMTlod29RSk9ITGtDQUlDQXRDK2ZmdHFQWS9zN0d6Y3VuV0wrVjN4c0xCaldGZ1k3T3pzQUFDdXJxN016MlhwOVhwa1pXV0J6K2RYYTJXQ1JDSXh1WWd2S3k4dnJ6ck5KelYwOSs1ZDdOdTNEemR1M0lCU3FZU1RreE82ZHUyS2Q5OTkxK3FEM2NIQndiaDA2UklBWU8vZXZSWXZ4Q3lKaTR2RHQ5OStDejZmejh6V0xpb3FRcmR1M1poQVVXeHNMTmF1WFd2eDl2MzY5VE1aTkR4MjdCaTJiTmxTbTZmQ3NMT3pZMmJrM3I1OUc1OS8vbm1ONyt1VlYxN0JKNTk4WXJiOTMzLy94YlZyMTlDbFN4ZUVoNGViN1cvYnRpMWtNaGx1M2JxRnpwMDc0K3paczJiSE9EbzZtZ3p5NStYbDRkZGZmOFhseTVlUms1TURHeHNidEduVEJpTkdqTUR6eno5dmR2dEpreVloUFQyOXhzOE5LRTFidVdmUEhyUHRtemR2Qm9mRHFmSk1RdVBxbC9JQ1JWbFpXVGgwNkJBaUl5T1JucDRPclZZTG9WQ0lwazJiWXVUSWtkVWVnQzBxS3FvMFVNSG44NW1WbjdObXpVSk1URXkxSHVOeFRabzB3YzgvLzF6ajJ4cy9KNTZlbnZqd3d3K3hkZXRXcEtXbDRiUFBQak01VHFsVUlpSWlBbDI3ZGkyM2Z3Z05EWVdEZzBPVkp6dlV0YTFidHlJeE1iSENZNVl2WDg0RWlvcUtpZ0Nnd2dGTnZWNlByVnUzQWdCRUloR09Iejl1c3AvTlptUElrQ0hNNUFZK24yOTJERkNhU3RWWVN6QTFOUlYvL1BFSHJsNjlpcXlzTEhBNEhIaDRlR0RJa0NFWU1tU0kyZnQ3NDhhTitPdXZ2eXA4WGxYeHl5Ky9RQ3FWNHZqeDR3Z0tDcXIxL1FFd2U2NnBxYWtBQUc5djczSnZzM2Z2WHJCWUxJd2ZQNzdTKzA5TVRFUllXSmpKc1I0ZUh1alRwdzh1WGJxRXNMQXcrUG41bWQydXBLUUVXcTNXWXRCYW85Rmd4NDRkY0hCd1FIWjJOazZkT21XeVh5Z1V3cy9QRHp0MzdrUitmcjdGZG5HNVhFeVpNc1ZrVzBSRUJNNmNPWU8zM25vTFBYcjBnRmFyeFowN2Q5QzVjK2NLbjJOVVZCU0NnNE54Ky9adEJBWUdWaW5RK05GSEgrSGN1WFBZdW5VcmZIMTlxN1dDenpnWng4YkdwbHFCUTQxR2c5ZGZmOTBzVVBUNzc3OWoyN1p0SnRzNEhBNWNYVjNoNit1TDk5OS92MGFEbXdhRG9kTCtGSUJKd00zTnpRMHNGZ3VmZi80NUZpOWV6SHp2YTdWYUFEQmJhVlNaYmR1MjFjbG5iOENBQVZpNGNLSEZmUUtCQUcrODhRYSsvdnByeko4L0gwRkJRZFY2UGVYa3EzU2xBQUFnQUVsRVFWUnlPUTRkT21SeG4xZ3N4dkRodzJ2VTVzck1tREVEOSsvZnQ3aXZSWXNXVEw5SkdnYVZTb1VWSzFaQXE5V2lWYXRXT0hMa1NLVzNlZlhWVnl2TVZISDY5R25rNWVXWlRPYmF2WHMzV3JSb1liRmZyb3BQUHZrRThmSHgyTHg1TTNnOEhvWU5HMmF5UHlrcENULysrQ004UER3c25nYy9DUWtKQ1VoSVNEQzVqamZTNi9YWXRHa1QrSHcrSWlNamNlWEtGZlRzMmJOV2p4VVpHWWxCZ3dhaHVMZ1kyZG5aRm8rVFNDUVdWNm5TNi83MG9rQVJJVStRdSt1alFGRkdkZzVhdHlnL2JRSWhWU0VVMmtJb3RJV0h1eXV6eldBd1FHVU1JQ2tMbUFDU3FsQnQrYUsycUJpYW9qeGs1NW9Pb0hNNUhOZytERTdaMmdwZ0x4USsrbDBnZ0syZ2VoZUJwSFp1M0xpQm1KZ1lmUDc1NXhnd1lBQ21USmxpTm5OWnBWSkJwVktadlM1SGp4NkZYQzVIeTVZdHF6MGIyYzNORFdQSGpzWFdyVnNSRkJTRW9LQ2dhcjN1TVRFeFdMVnFsZG4yRFJzMk1ELzcrZm5od3c4L05EdEdxVlJpekpneDZOaXhJNzc3N3J0cXRkdG85ZXJWdUhEaEFsYXRXbVh4cEp2VXZkT25UeU13TUJCNnZSN2UzdDZRU3FWSVRrN0cyYk5uRVJvYWl1WExsOWZxd3FZMnJsNjlpb01IRDZKNTgrYXd0N2ZIMGFOSDBidDM3MnBkZkh6NzdiZG8wNllOQUpSN1FSRVlHR2d5RSs3eFFUK2dkTlhnRzIrOHdmeCsvZnAxeE1iR1l0aXdZUkFLaFdiSG56aHhBbncrSHkrKytLTFp2cktEMGM3T3puanR0ZGR3OHVSSkZCVVZWV25sQjFBYTFEMS8vcnpGN3dtbFVva05HemJBenM0T0dSa1oyTFp0bTFsd2Q5aXdZVGg1OGlUNGZENHlNek94ZmZ0MnN3RXBMeTh2SmxDVWtKQ0F1WFBuSWo4L0gyNXVibWpUcGcweU16Tng3ZG8xWEx0MkRXUEhqc1dZTVdOTWJ2L0dHMitVTzdnS0FDRWhJUkNKUkJXdU9xd28vZG1JRVNNd2VmTGtjdmVYTld2V0xPZ2VXOVZyRkJFUmdSVXJWakN6eGUzczdNRGo4VkJRVUlBN2QrN2c4dVhMMVE0VUJRWUdWbnJNbURGak1IYnNXQUJnMnZieXl5OVg2M0hLcW0wS2tiTGZGU05Iam9SVUtqVVoxTlZvTkNncEtjSGZmLzhOclZhTHdZTUhtd3plQ29WQ3NObHMzTDU5RzZtcHFmRDM5MGR1YnE3RngzSjNkNi8zY3hLcFZJclhYMy9kYkh0eWNqSk9uRGhoc20zcTFLbXd0N2V2OEx2cndJRURpSW1KWVlLWGozK21PQndPV0N3V1ltSmk0T3pzakFNSERrQ24wNWtOc3JpNHVEQ0JvdTNidCtQU3BVdVFTcVZvMWFvVjVISTU0dUxpRUJjWGh3c1hMbURObWpVbUF6Nit2cjRWVHNRNGRlb1Vzckt5TUdyVXFBcURxTWJQbFZRcU5ldFBMMTY4Q0NjbkozVHAwc1hpYlM5ZnZnd3VsMXZwYXBMVTFGVHdlRHg0ZW5wYTNKK1Nrb0p6NTg2WnBHazhmLzQ4enB3NWd5VkxsbFQ1L1RGNThtUkVSRVJnOCtiTjZOMjdkNVdEeHdhREFXdlhya1ZXVmhZRUFnRTJiTmdBalVZRExwZkxCQkU4UER6ZzUrZUhmLzc1QjFxdEZzMmJOemQ3RG5LNTNPUTdJeTh2RDJ2WHJrWHIxcTB4YnR3NEFLV0I3V1BIam1IZHVuVm1FMk1NQmdNdVhicUVnd2NQSWlvcUNnS0JBS05HalVLelpzMVFWRlJVN3NCL1dVMmJOZ1dIdzZsMDRLOUZpeFpNd0tTc24zLytHYTZ1cmhadVlVNm4wMkhJa0NFVkhpTVVDdUhrNUFTRHdRQzVYSTZNakF3Y1Bud1lZV0ZoK1A3Nzc2dWQ1alFwS2FuY2xlZGxsVTFuTEpWS3NYYnRXc3laTXdkZmZmVVY1cytmandFREJsUXBLR3pKa0NGRHlwM1VWQlV4TVRFNGR1d1ltalp0V3VGeC9mdjNSMGxKQ2I3KyttdDgvLzMzbURkdlhwVWZReWFUbGJzNnVGbXpadlVXS0FJQUp5Y25EQjA2MUdTYmNkSWJhVGowZWoxV3JGaUI1T1JrQ0FRQ2k1TVp5aktlRi9uNys1Y2JNSWlMaTBOR1JnWUNBZ0tZNzBXbFVvbGR1M2FoYjkrKzFUcG5OeGdNaUl5TVpINGZNV0lFdnYzMlc0U0doakxmbTBiYnQyOUhVVkVSUm93WWdiaTRPR1o3dDI3ZG5sZzZzc3VYTHdPQXhUUnB1M2J0d29NSEQ3Qml4UXI4OXR0dldMOStQVFp2M2x5bEZIU1dHQ2VobkRwMXlteFNRMW5HaVNCbDBlditkS05BRVNGUGtOVE5GY0FkQUVCdW5oeDZ2WjdxeHBBNngyS3hZRzhuaEwyZEVDaXora2l2MTZOQVZRakZ3K0JSNlNxa0FoU3ExUmJ2cDBTbmU1VEdycHpIRWRqd1lTc1F3RTVvQzF2YmgvOExCQTlYUDltQ3krWFV5M044RmdVRUJNREh4d2VCZ1lFNGYvNDhJaU1qTVdYS0ZKTzgzOGFWWkdWbk5TcVZTdXpldlJzQUxBWmpxcUt3c0JCQTZRbmMrZlBucTVWcXFYMzc5dmp5eXkrWjMzZnQyb1dVbEJUTW5EblRaRVZSZmFsbzVpK3BILy8rK3kvOC9Qd3dhZElrcG82TlJxTkJVRkFRL3Y3N2I2eGZ2eDY3ZCs5KzRvSG1lL2Z1WWRteVpSQUlCRmkwYUJFRUFnRSsvdmhqckYyN0Z1dldyYXVUbFU3RkQydkppVVFpa3dGeFM4KzFRNGNPNk5DaEEvUDc5T25UNGU3dWpoa3pabGk4Nzh1WEw4UGUzaDRUSmt5b3NBMVNxUlNUSjArR1hDN0hxVk9uOE41Nzc1bWtwVkVxbFJiVDFPemR1eGZuejU4M0M2aHF0Vm9zVzdZTUtwVUtXN1pzd2NtVEovSEhIMzlnOWVyVjhQTHlZbzVidFdvVmtwS1NzR3JWS2tna0VzeVlNUVB6NXMwck41MVdURXdNSkJJSkZpOWV6QXdnR3d3R0hEOStITjk5OXgxKytlVVhCQVFFbUF3S1Y3UWkwbUF3SUNRa0JLNnVydmpvbzQ4cS9CdVZKejQrSG4vKytXZVZqczNMeTdNNGsxMnBWR0xseXBYUWFEUUlDQWpBdUhIam1KbVJoWVdGdUhMbFNybXpOaXZ5NnF1dlZwbzZxbTNidGlhL2N6Z2NmUHJwcDh4ald3cEFscVZTcVJBYUdscHVQUWxMeG84Zmo2eXNMSXY3aW91TFlUQVl6R1p2dXJtNUlUZzRHR3ZXckVGb2FDaXovZkZnMk1hTkc5RytmWHNtQ0hQMjdGbUxLOVdBMHRVbjlYMUI3K2JteHFSdXljL1BCNC9IZzYydExmNzc3eit6UUZGbElpTWpzWDM3ZG93WU1RSmp4b3pCQng5OGdMNTkrNW9FbitQajR6Rmp4Z3gwNnRRSjY5YXR3NnBWcXlDVHliQjY5ZXB5bit2QWdRTXhlZkprazRHUVc3ZHU0WXN2dnNEMTY5ZHgrZkpsazhHV3ZuMzdvbS9mdnVXMjgrYk5tOGpLeXNLWU1XT3F0QktoUjQ4ZVpxdWVodzBiaHBZdFc1YTc2bUgwNk5Hd3Q3ZTN1Rit0VmlNK1BoNEE4T0RCQXpnN08rUDI3ZHZNZm9sRXduelAvUFRUVCtCeXVTYm5PanFkRG1GaFlmajc3NzhyRFVZWWVYaDQ0TFhYWHNQaHc0ZXhmLzkrdlB2dXV4YVBlN3hmWDc5K1BjNmZQNCtwVTZkaStQRGh5TXJLd3VqUm96RnQyalN6QVc4QTZONjl1MW1LbTAyYk51SG8wYVBNNzRXRmhWaXdZQUgwZWowV0wxN012TzZqUjQvRzJiTm5zV0xGQ216WnNzVWtxRHRwMGlUazVPUkFKQkpoekpneEdERmlCT3pzU211VktoUUtCQWNIVitudkFLRFNWWWxEaGd5eEdDaTZkT2xTaFVINXNxcHlmdGEvZjMrbUx3TksweTh0VzdZTVdWbForUFhYWDZ1ZEdsa2lrV0QwNk5IVnVnMVF1c3B5N2RxMVdMcDBLZk1aazh2bEFGRHR3ZHFPSFR1aVk4ZU9BRXFEb01lUEg4Zjc3Nzl2OWptN2Z2MDZkdXpZZ2NtVEo1dXM2ajk5K2pTNFhLNVovMnBKUUVBQXJsKy9qaE1uVG1EUW9FSFZUclA4ZU5xcVR6NzVoRG5mcWE2SWlBam1iNWFjbkl5aW9pTDgvZmZmQUVwWEtSbmZUeUtSeU95NzNMZ2FuRFFNZXIwZWE5YXNZUWJrKy9UcGc4OCsrOHhpMERRL1B4OXIxNjVGZUhnNHhvd1pVK0hueFJnUUxCdUl2SExsQ2d3R1E3VlhsZWoxZXBQclVLT3JWNjlhVENjTmxQYkRaVlUxeFZsZE9IWHFGRHc5UFptK3dTZzhQQng3OXV6Qnl5Ky9qRDU5K3FCcDA2YjQrT09Qc1hEaFFnUUdCcHFrVk5icjlVeVFXLzF3bkNjMk5wYjVuQVVFQkNBcUtncGhZV0dRU3FXWU4yK2UyZmRaZW5vNjFxNWRDMGRIUjdOelhYcmRuMzRVS0NMa0NSTGFDbUJ2SjJSU2cyWGw1RDRNSGhGUy85aHNOaHdkN09Ib1lBK3ZKbzhHRUhRNlBaUUZCU1lCcEh4bEFkU2FvZ3J2ejJBd1FLMHBnbHBUaER5NXd1SXhIRTVwSG1rYlBnOENHeHZ3SC80dnNPR2JiYmVwWUJreUtlWGo0NE9nb0NEczJiTUhlL2Jzd2RxMWEzSDU4bVVzWHJ3WXdLUDBGMlVIa0dKaVlzQm1zOUc1YytjS0MyVlhKQ0lpZ3ZsNTU4NmQ2TisvZjVXRDNLNnVyaVl6NXc4ZlBneWdOQTFYMllHTmhJU0VHcld0TXNZQkNGcjk5dVFNSHo3Y0xFV2hRQ0RBekprekVSWVdocXlzTENRbkoxZVlQcWl1SlNjbjQ0c3Z2b0JLcGNMOCtmT1p4NTQ3ZHk2V0xGbUN6ejc3RE45ODgwMnRnMFhHdEdqVkxZS2VtNXVMTzNmdTRLMjMzcXJWNDVmVnJWczNuRHAxQ3JkdjMyYlNkWDM3N2JlNGVmTW12di8rZTdQVkN4RVJFZUR4ZUdhcnZWYXRXb1dvcUNnc1diSUVVcWtVdzRjUHgrblRwN0Znd1FJRUJ3ZUR4K05CcTlXaXVMZ1liNzc1Sm5yMzdnMEFlUDc1NTdGaXhRcjg5Tk5QRnVzaXRHL2ZIZ0VCQVNZWHR5d1dDME9IRGtWNGVEZ2lJaUp3OWVyVmNsY1BQTTc0V2EvTkJKeW9xS2dxcDJzcktpcXlHQ2lLakl5RVdxMkdWQ3JGRjE5OFlkTDNDSVZDdlBEQ0N6VnFXOCtlUFd0Y0tEMHRMUTF6NXN4QlFFQUFKa3lZVU83ZktEQXdFR0ZoWVNndUxxN1M0Q05RR2dSUXFTeFBLRGx6NWd4a01wbFpnSy9zZTQvTlpqT3JvSXhpWW1LWTd4MlpUSWJUcDAralRaczJlT21sbDh3ZTQ0OC8va0J5Y25LMTB6N1YxbnZ2dlllQkF3ZGk3dHk1MWI1dFRFd01GaTllakE0ZE9tRGl4SW5nOFhqNDRJTVBFQlFVQkI4Zkh5YlB2MXd1aDFnc3h2ejU4OEZtcy9HLy8vMFBNMmJNd0pZdFd6QjkrblNMOTIxcEZuS25UcDNRdTNkdmhJYUdJak16czFwdHJZdlBWVzBrSnlkajl1elpKdHZLL3Y3NjY2OWordlRwaUk2T3hzV0xGekZtekJpVGxEWCsvdjdZdDI4ZmdvT0Q4Y0lMTDFoTWMydko2TkdqOGRkZmYySGZ2bjBZUG55NHllQzlwWE10b0hUZ3YwbVRKc3dnbHpIVnJhVTZSbFdoVnFzeGZmcDBKQ1VsNGMwMzMwUlVWQlNVU2lYeTgvT2hVQ2pnNU9TRTFOUlVyRisvSHN1V0xXTnVKeGFMOGRGSEg4SGYzNTlwNDZaTm01Q2Ftb3BseTViVnFQNWxlWk1ieS92Yy9mREREOVYrak9ybzNyMDdSbzRjaVYyN2RpRTJOcmJhdDdlM3Q2OXlId2M4R213RlNvTk1HelpzQUl2RmdscXRaZ0wvZG5aMkpzZFpVbDR0cnp0Mzd1RFFvVU00ZmZvMFB2bmtFNU8rWGk2WEl6bzYycVNmdlgzN05xNWR1NGFYWDM2NTNMcG9qeHM3ZGl4T25EaUJIMzc0QVQvKytHT2RmS2IzN2R2SFRFWjduSEh5MnM2ZE81bDByOU9uVDhlZmYvNkpPM2Z1bUJ4clRObmJzV05IaTRGSDB2Q1VsSlRnbTIrK3daa3paekJxMUNoMDdOZ1JLMWV1eEp3NWMvRGxsMSthbkx0RlJrWmkzYnAxVUtsVVdMcDBhWVdEL2lxVkNtZk9uRUdiTm0xTXJpWE9uejhQb0xRbWp2SDlaRHhmTzNqd29GbUE5ZkZBOE9EQmcvSDIyMitiUGQ3WFgzOE50VnB0MG9jYUhUOStIQWNPSEtqc1QxRm5ZbUppa0pTVVpCWWd2WDc5T2xhdFdvVTJiZG93azhrOFBUMHhmLzU4TEZteUJGOTk5UlVXTFZyRVRBSXJLU2t4UzROOS92eDU1bS9ZclZzM2ZQZmRkNUJLcGNqSXlNRDkrL2ROTWh4b05CcHMzTGdSZXIwZWMrZk9OZm5iMHV2K2JLQkFFU0ZQbUx1ckJBV3EwdG41bWRrVUtDTFd4K0d3SVhKeWhNakpmSVpIZ2FvUWhXb04xR29OVkdyMXc1L1ZLRlFYUWExUlE2K3ZlQmFnVHFkSFlhRWFoWVVWWHpnWjJmRDVzTEhodytaaDRNakd4Z2EyQWh0bU80L0hCWS9MQlpmREFZZkxBWmZEQllmemRLL0syN3QzTDNKemMvSGhoeC9DenM0T0hBNEhZOGVPUmJkdTNiQjY5V3BtVUJaNFZCT2g3TURyYzg4OWg1Q1FFQ2lWeWhvOWZuWjJOdUxpNHNEaGNPRHA2WW1rcENTY1AzKysybW1UakdvU3VLbE5rTWQ0b1Vxck41K2M4dXBZOFhnOGVIaDRRS2xVMW5nbWFrMUVSMGRqNmRLbFVDZ1VtRFp0bWttQmN6OC9QM3o2NmFkWXUzWXRQdnZzTTN6MTFWZmxwa2N5aW8rUFo5cXZWcXVaV2RONnZSNW56NTZGajQrUDJZb2ROcHZOREM1YVlxeFR3T2Z6Y2VIQ0JaTjl6Wm8xSzdkd08xQmFEOHJKeWNrc0dHTmNHWFQ5K25VbVVQVGlpeS9pcjcvK3dwbzFhN0IwNlZMbXN5V1h5M0g3OW0zMDd0M2JwUDhBU2xjb2RPN2NHZW5wNlRoNDhDQ0EwbFVES3BYS1pQVk41ODZkb2RQcG1HT2FOMjhPbVV5RzBOQlFPRG82WXRDZ1FTYjNXMUZRenR2Ykd4RVJFZFY2bnhoVHJYRTROVi9KV2hlcDUwcEtTZ0FBRGc0TzFlcTdWQ29WYzl1eWpPazYxR28xVStQdGNSd09wOExaKzg3T3ptalJvZ1YrLy8xM3BLYW1Zdjc4K1dhdjgyKy8vWWF3c0RCMDZkTEZMSFdmU3FYQ2dnVUxBSlFPM0t2VmFzeWFOUXNBc0hEaHduSURvdzhlUEVCTVRFeUZNL2M1SEk3Wi9zT0hEek9Cb3Q5Ly94MWFyUmFUSmsweXFmRmxGQllXaHJTMHRDYytHYUEycTFSOWZId3dhTkFnZE92V3plUXoxS0ZEQnlpVlN1WXpCQUN2dmZhYXlhcXJybDI3d3NIQkFRY1BIa1NmUG4ycUhFZzFEaktYWFFWWUZYWHh1YXFOSmsyYVlNbVNKY2pLeXNLbVRadnd5aXV2b0UrZlBpZ3BLY0dLRlN2QTUvT2gxV3F4WWNNR3VMbTU0WjEzM2pHNVBZdkZ3dWpSbzdGOCtYS0VoSVJnNHNTSlZYcGNrVWlFMmJObm8wV0xGbVlEVWVXbEd0dS9meitTazVPWmREN0c5OGpqYWUrTTZlTXFVL1p4allOV2JEYWJtZUh0N093TWc4R0E4UEJ3WnFZNFVCcndmYncveU0zTnhjMmJOOEhoY0N5dUROdTVjeWRrTWhtbVRadG1GdndKQ3d2RDVzMmJtWUxsVmJGdDI3WXF6OFRXNi9VV0IvSXFZL3lldFRSRHZhU2twTndBdHNGZ2dGNnZMN2MvQlVxRCtzWWdtMEtocU5Ja2p1RGc0RXBYYTVVM1EvM0ZGMTlFNjlhdHNYYnRXaXhmdmh6OSt2WER6Smt6SVJLSm1PK0ZzdW1hdG16WkFpNlhhNWFldFNMRzRFeFNVaEpPbmp4WnJaV2o1V25ac21XNTZVMlZTaVhPbmoyTDFxMWJvM1hyMWdCS1V4cHUyTENCK1d4OCtPR0gwR3ExekFCd1hmWGpodzhmaGs2bnc4aVJJMm1pV0Qwb0tpckNnZ1VMY09QR0RYend3UWQ0Ly8zM0FaVDJQU3RXck1DRUNSUHc1cHR2d3QvZkg3dDI3VUpZV0JoNjl1eUpXYk5tbWFYOWV0eUpFeWVnMFdoTXpta1ZDZ1VpSWlMQTRYQk1WbHdhejZzUEh6NXM5am8vZmw3aDRPQmdjWUthalkwTnRGcXR4WDFWU2I5YmwrODE0NG9hNHlwWm9EU2J3TEpseStEaTRvSmx5NWFaZk8vNCtmbGh4b3daMkxCaEE2Wk5tNGF2dnZvS0xWdTJCSi9QWnlZRXhNYkc0clBQUHNOSEgzM0VwTnY4L3Z2dm9WQW9zRzNiTnZ6ODg4L1l2bjA3RTZCUnFWUll0bXdaRWhJU01INzhlSk82a1BTNlB6c29VRVRJRStidUtrSDhnMlFBUUhwV0RycDJyT1FHaEZnUms4S3VIRVhGeFZDck5hVUJKSTBHcWtJMTFHb04xSm9pRktyVjBCUlZiekM0cUxnWVJUVVlRT1p5T09CeU9Vd2hjdVB2WlFOS1hDNEhmQjZQT1k3TDVZREg1WUxGWXBYK3c4UC9XWGkwalZWbUcxakE0OXZLL2c1V25RZXR0Rm90enA4L2ozdjM3dUg4K2ZPWVBIa3lVNStrUzVjdUNBNE9Ocm5nTnc0b1BqNEF5T2Z6cXp6ajhISC8vUE1QZ05LQjRaZGZmaGtyVjY1RVNFZ0lCZzRjV0tNVDR1ck1UallPRXRjbW5aRHhBdnRKenpZbjV2UjZQVE9idmV5TTcvcDA0c1FKYk55NEVTVWxKZmo0NDQ5Tlpzd1pEUjQ4R0RxZER0OTk5eDNtenAyTGQ5OTlGMlBIamkxM1lIVDkrdlVtdjd1NnVzSmdNR0RMbGkwV1o3OERwYy8zMnJWckNBb0tBcC9QUjdObXpaaEJtcEtTRXVhQ3psSXRnTEoxWng0WEV4T0QrZlBuUXlLUllOdTJiU1p0ZG5kM1I3dDI3WER5NUVtTUd6Y09QQjRQWGJwMHdidnZ2b3M5ZS9ZZ0pDU0V1YUQ2ODg4L29kZnJMZGIyR1RCZ0FGSlNVaXpXV1FvTEN3TlEvc0FwVUxwS3g5dmIyeXhRVkJIanlxektMaXpMcW1sQjhiSlNVbExNQW5YbHljL1B0N2c2b1VPSERtQ3hXTGg3OXk1Q1EwT1pta3lWK2V5enozRDM3dDF5OXo4K083U3NwazJiNHVlZmZ5NTN2MEFnd1BMbHkvSE5OOS9nOU9uVG1ETm5EbGF1WE1tc2RJaUlpRUJ3Y0RCY1hWMnhhTkVpcy9jK2k4VmlWazlsWkdTZ3VMaVkrVjJwVkpvTnVOcmEycUpKa3liTWhiaFJlZDlSNVRIV0llbmF0YXZGSUJGUTJxOVlJNGU4WHErdmNmQkVJQkJnOXV6WkNBd014TVdMRjAzMkdRdTQ2M1E2YUxWYThIZzhzOGU1Y2VNR3RGb3RYRnhjS2cwVWFiVmFIRDE2Rk5ldVhVT25UcDJxWFIvTytQcFpLMUJrYjIrUHZuMzdNcC9MZ1FNSG9rZVBIa3k2UTBkSFJ5eGZ2aHdKQ1FudzhQREFsMTkraVlLQ0FxWm1ZMkZoSVROaDVNaVJJM2pycmJlcXZNS243S1NDc2pRYURYTytXZGFjT1hPWTl6aFErcG1WeStXWU4yK2VTVEREMDlPenlxdDZqTTlITEJaRExCYkQzdDdlNU53ck9Ua1o4K2JOS3ozM2ZkajNsWjNBVVBhNHNvT1BaUVVIQjJQdjNyMW8wNllOTkJxTjJXMmRuWjJoMFdnd1o4NGN6Snc1czBvcC9MS3lzaXFjSEZGV2ViWGVLbU5NZTJScHRYeGtaQ1FXTFZwVTdtM3o4dklxRFA1OCtlV1h6SVFvR3h1YkN1c1pSVVJFSUMwdERZTUhEeTQzdmVmLzJidnplS3J5L3cvZ0wvZmFSWFNsUlduUm9zWlUycE1XTFpPbVRjMVFVMVBUaWhZYTFXaGhpcWhrYXRvWGxSWVJTVlNpZlZOSUtWRUlTVVJrWDhMbGJyOC8vTTc1dXU3aUtxV216L1B4bU1mRTNZNjduSHZPNTcwOWZQZ1FPVGs1SXUrWnlzcEt2SDc5R29hR2h0RFQwOFB1M2J2aDdlMk5NMmZPb0VPSERsaTBhQkg5UEZLQklpcXdWbEJRMEtqdnlLaW9LQUMxbnhsZlgxK01HemZ1a3ovWEF3Y09sRGhiTEQwOUhYZnUzSUd4c1RGbXpab2xjdm5idDIrUm01c0xGb3ZWcFB1WGhJUUV1cUt0VTZkT0RjNCtJeHBQU1VtSmJsdGE5N05oYUdpSW8wZVBZdDI2ZFRoNzlpek9uajBMQVBqMTExOWxTc0poczluMGJlb0tEUTBGaDhPQnM3T3pVS3RVVDA5UEJBWUd3dHZidThIQWRFcEtDczZkT3lmeSs0S0NBdFRVMUlpOTdQbno1MUx2c3luZmF3VUZCYmgxNnhiOU00L0h3OG1USjNIMjdGbDA2TkFCLy96emo5aHorY21USjBOZFhSM2J0Mi9Ic21YTE1ISGlSQ3hhdElnT3BDY2tKTkRYWlRBWUVBZ0VlUEhpQld4c2JOQzJiVnZZMnRvaVBUMGREZzRPc0xlM2g3Ky9QOUxUMHpGbnpoeVJ6eTE1M2I4ZlpOV0VJTDR3SFcwV21Fd0dYV2xSV3ZZQkxUVms2K0ZNRUY4YkpVVkZLQ2txaXExR0FtcURBdFUxSEZSWFY2TzZoZ04yZFRXcXEydFF4V2FqdXJvMktNU3VycUV2LzFoY0hnOWMra1JUdHVxbHorbGoyNHpVcDZDZ2dIMzc5c0hQenc5bnpweUJ1N3M3YnQrK2pWV3JWb0hGWW9sa2hWSkR3R1h0Qzk4UWdVQkFaNm1PR2pVS0kwZU9oSmVYRjk2OGVZT0lpQWlaRmtBNUhJNVFsangxd3N2aGNCcHMwVUVGaW1SZFZKVDArQUFrRHM0a3ZweWJOMitpdExRVS9mdjNGenNqcHltVmxwYmk4T0hEdUhuekpwU1ZsYkYrL1hxaFZpN3U3dTZvcWFuQnhvMGJBZFRPZjJuVHBnMGRDSTJLaXNLOGVmTXdmUGh3a1lEbzVzMmI2V29ZNnZiSGp4OUhjSEF3aGc4ZkxqYllNbi8rZkd6ZnZoMFhMMTRFZzhFUW1ubHg5ZXBWRkJVVndjN09UbWpCNjlXclY5aTRjYVBFazZENCtIZzRPanBDVGs0T1M1Y3VGYnZRTW5YcVZIaDRlT0R1M2J0MDI2NjVjK2ZpOGVQSGlJcUtvck80TDEyNkJGMWRYWW50S1R0MDZDQjFkbysxdFRWNFBCNk9IVHNtY3RucTFhdWxabTdYbDUyZGphaW9LS2lwcVFrdGFwOCtmVnBxRlFlMVFKdVhsd2R2YjIrcGo2R2twQ1JTZVFEVUx1WlJnNFJsWVdCZ0lQSTdYVjFkVEo4K0hVRkJRWEJ4Y2NGUFAvMkVQLzc0UTJ6N3ZmcGF0R2doYzhVRGhhcGVhQWlUeWNUYXRXdWhxYW1KOCtmUHc4N09EdHUyYlVOMWRUWGMzTnpvWUpLNFRFcFZWVlc0dUxnQUFOemMzSkNTa2tML0hCSVNncjE3OXdwZDM4aklpTzZaWDNjL2YrM2FOWnc0Y1FJSERoeVFxUktHd1dCZytQRGhtRFZyRnQ2K2ZTdTJHb2JMNVRaTG9Jakg0MzN5NHFhRGc0UEV3ZklSRVJGd2RuYkd1blhyUkZvT3hzWEZTVzE1ZC9yMGFTUWtKS0NzckF6djNyMkRnb0lDTEMwdE1XL2VQS0g5MlkwYk4raWdyQ1JVVzYzVHAwODMrUGRNblRyMXMyWGlVbk9LcU1vRXFxMWJ1M2J0NlBsUTFOd29Gb3VGenAwN1EwdExDNXFhbXREUTBFQnhjVEZPbmp3SlB6OC9vVGxRSHlNdkwwOXNGVjNkbVhOaFlXSEl6OCtIa3BJU2R1M2FoWmt6WitLWFgzNFJDcWJmdlh1WERyWlRPQnlPVUNKTmx5NWRjT25TSmFudGVROGVQQWd0TFMxNmZ0ZU9IVHRnWkdSRVg1NmVubzcwOUhSTW5qeFo2SFlDZ1FCSGpoeEJZR0FnZXZYcWhXM2J0b2tOZmhzWUdPREFnUVBZc0dFRGR1N2NpZlQwZEZoYlcwdE4rSkUwaitwVGNibGM1T1RrSURBd0VOSFIwUmc0Y0tEVXdOWDQ4ZU5oYUdnbzgvMG5KeWVMREdWWFZsYVcrcDU1OU9nUmxKV1ZzV3JWS29uUHlidDM3NUNUa3lPU3lPRHY3dzgvUHorTUh6OGVWbFpXME5UVXhQejU4ekZreUJCNkpsMzlBRHVEd1pBNUFZSENack54Ly81OWRPblNCWk1tVGNMKy9mdHgrL1p0c2UwOEc0dkQ0ZEQzMVpqcS9icno1akl6TTlHaFE0Y21xZjd2MkxFak9uVG9BRDZmajY1ZHUzN3kvUkhpMVEwVXNObHN2SGp4QWpFeE1ZaUlpRUJ1Ymk3YXRXc0hBd01EUkVaR0lqQXdFSGZ2M29XaG9TRjY5ZXFGVHAwNm9XUEhqdERXMWhaNnpTOWN1RURQcjZwNzM4SEJ3ZERSMGNHd1ljTStlbnNURWhLUWtwSWk4bnNxMFVuY2NhTzRLdSs2bXZLOWR1N2NPYUhIOC9Qemc3Ky9QNHlNak9EbzZBZ0dneUV5YTVMUDU2Tzh2QnpEaGczRHZuMzc0T0hoZ2VmUG53dnRaNmp2R0Q4L1A4VEd4c0xOelExNzkrNmx2NnRidEdnQmQzZDNMRm15Qk51MmJRTlFlODRpcVJLY3ZPN2ZCeElvSW9ndmpNRmdvRTFyYmJ6THJjMkVlL2MrandTS2lQOHNPVGs1S0NzcFFsbEp0a1g2dWtHanVrR2xtdi8vbWNQbGdzdmwvWCttTFJlYzcrQ0xuR290WVdKaWdtM2J0dUhSbzBkWXZIZ3g3TzN0aFJhUCtIdyt2VWpTME1CeVdVVkVSQ0FuSndkcWFtb1lOV29VR0F3R0xDMHRzWGZ2WHZqNCtJaGRSSzl2Ky9idGRIL2h1dW92MG9yTGxxZmFob2lyVXBDVnRFcUhMNm1tcGdhN0Q4aytRTHFwUEloNmpBZFJqeHQxRzBtWis1OGlQajRlKy9idEE1UEpGT205M2RTdVhic0dUMDlQbEplWG8yM2J0bkIyZG9hK3ZyN1FkWjQ4ZVNLVStRM1V6b0E1ZlBndzNOemNrSlNVQkJjWEYzVHAwb1VlNWtwaHNWaDBGaTkxTW1aaFlRRkZSVVhNbmoxYjdEWVpHaHFLWFdpdHFLakF5Wk1uMGFsVEoweWFORW5veEltcTVoTzN5SFhyMWkzczNMa1RHaG9hMkxKbGk4amZSeGs5ZWpROFBUM2g3KytQMGFOSDA5VUpycTZ1ME5EUWdMeThQSUtDZ2xCU1VvSjU4K1pKWGFTaDVtT0lVMUZSQVlGQUlIYlFkR09DUklXRmhkaTRjU040UEI3bXpwMHJGQ1QyOGZHaEt3T2t5YzNOYlhCUlcxMWRYV3lnYU5xMGFaZy9mNzVNMjdwaHd3YUpnYXVsUzVlaVhidDI4UEx5d3ZYcjEzSDc5bTJZbVpsaHpwdzVVdWRYS1NrcGlRMDBTaU11RzFJU09UazUyTmpZUUZOVEUxNWVYckN6czZOblRHM2J0azNpKzZnaERBWURwMDZkQWdDNmdnLzQzOHdPYXI3SmpSczMwTEpsUzdSdjMxNm0rOVhSMFlHam95UEN3c0t3ZS9kdXVMaTRpQ3dZTkVlZ2lNUGhRQ0FRZlBMalVyTkh4S0hhUkNVbko0c0VwTjY4ZVNQMWZsKzllb1VuVDU3UVA3ZHUzUm9mUG54QWVYbTUwSGZoalJzM0VCc2JLOC9CV2tNQUFDQUFTVVJCVk5PMnloSW82dEtsQzU0OWV5YnlldzZIZzh6TVRPemJ0MC9zN2NyTHk4Rm1zMFV1MTlEUXdCOS8vQUdnTmxEVXZuMTdPc2tnSXlNRFFHMkxTemMzTjJob2FFZ05Vdkg1ZkZ5OWVoV1BIajJDdGJYMUp3WDVjbkp5NkVWOGNjTEN3ckJueng3MDd0MmJUajQ0ZGVvVXJseTVndVhMbDlNQmVRTURBNUU1T2JkdTNVSmNYQno5TTVmTHhZRURCNkNzckN3U3hHR3oyYWlvcUVEZnZuMmhwYVdGVWFOR0lTRWhBUkVSRVVoTVRLU3ZwNnFxQ2xOVFU2R1dkeFVWRmZSTU1rTkRRNnhZc1FJdlg3NFVXM0ZXVkZTRTRPQmdyRisvSGdjUEhrUlFVQkJ5YzNQRnRyQWNQMzQ4ZlF3UkV4T0RYcjE2TlRnWGlzL25ZL1hxMVZLdmMvWHFWYnBGSzJYS2xDbFl1blNwMUNwU1EwUERSdTFUVlZSVVJBSkYwaFFWRlNFN094dDkrL2FWK3YwcHFVSisvdno1VUZWVmhiZTNONktpb21CcmE0c3hZOFlJdGZpamtzQmtuYThsenIxNzkxQlZWWVZSbzBiQnpNd01wMCtmaHArZkg4YU9IU3RUY09iNDhlTkNDNnJWMWRWMHk2WkxseTdoOE9IRDRQRjRNai9YZkQ0ZjE2NWRnNEtDQXRoc05teHRiVEZnd0FDc1g3LytrL2VyR2hvYVVpdHNQN2VEWHFlL2FIdmxqL1d4eC9wOFBoK3ZYNzlHV2xvYVhyMTZoY1RFUkx4NjlRcDhQaC9LeXNvd05qYUdyYTB0OVBYMVVWWldCbHRiVzBSRVJPREJnd2VJakl6RTNidDM2ZnRpTXBsbzM3NDk5dTNiaDRxS0N2ajYra0pmWHgvdjNyMmpyM1AxNmxXVWxKVEExdGIya3dLSmtsb0wvL25ubi9qdzRZUFlSQ2QvZjMrcDdTU2I2cjJXazVPRGtKQVE2T3JxSWpzN0cwRHRlYks2dWpxbVRKa0NCb01CYzNOekdCa1owWE9KZ2RydlFTc3JLeXhmdmh6bTV1WTRjT0FBU2t0TDZVVFNyS3dzT2tneWV2Um9SRVJFNE8rLy80YWJteHQ5SHdrSkNmRDA5RVJaV1JsYXRteUowdEpTbkRsekJubDVlVEEzTjZjVDQ4anIvbjBoZ1NLQ2FBYnQyK3JRZ2FLYzNEejA2azZ5WFFnQ1FLT0NTblhWY0RoMEFJbkw1WUhMNC83Ly8zbmdjcmpnOG5qL0gyU3EvVGVQdW96TEE1L1Bod0FDQ0FRQ0NBVDQvLy9YL1E4UVFBRFUvMTNkbnlFQWo5ZndBdWFuNk5LbEMvYnYzdzlQVDArRWhJU0lCSVB5OC9NaEVBaWtMa0kyRnRVemZNS0VDZlJpd0lRSkUrRHI2NHUwdERUY3ZIbXp3V3pFSDM0UTdxOUp6VnFvbncwcDdzU1FhbE1tYTU5N2NTb3JhMmZDaWV2Si95VXBLaXBDdmNYSG4rUTNsa0FBZktpb1FCc2RiWFRXYTl4TUNqYW5hZC9MbHk1ZHdxRkRoeUFuSndjbkp5ZXhWUmhOaGMxbXc5dmJHK1hsNVpnOGVUS3NyS3dhOWRycjZPaGd6NTQ5dUhMbENyeTh2S0Nqb3lOMi9rRjkxNjlmUjNCd01JS0RnNlZlcjIvZnZrSW5lY2VQSDBkcGFTbFdyVm9sRW5SOS9QZ3hkSFIwaE9ZVDhmbDh1azFRdDI3ZHNIbnpaclJ1TFhuV29ZS0NBbjcvL1hjY09IQUFmbjUrZEFzNzZqUDEvdjE3bkRoeEFwMDZkY0xFaVJPbGJydXJxNnRJeGw5OXpzN09Zbjh2YmNZU0pUNCtIbHUzYmtWaFlTRXNMQ3p3eXkrL0NGMSs4ZUpGcVJWRmx5NWRvay80OXUzYkovVXhxZWM2T3p1Ylh0RFp1blVyVkZSVTZBcUtobENMcmxTbXY3eTh2RkRGaTdtNU9VYVBIZzEvZjM5Y3Zud1pseTlmeHMyYk4yRmxaZFdvSWVxZkE5Vk9oRG9SdHJDd0VLcEErQmhVOEZSSlNVbG9UaE5RdXloZFVsS0M1T1JrV0Z0YkM3M1hlVHlleUVKTC9lelBFU05Hd05mWEY5dTJiY1Bldlh2UnVYTm4rckxtQ0JRMXRvV2VKUGZ2M3hlcHhxb3ZJQ0NnMGZkTFZYdFZWbFlpTXpNVDE2NWR3K1hMbDNILy9uM3MzNytmRHRTNXVibEpiZnVWbnA2T2xTdFhBZ0Nzckt4RUtsTHFpNG1Ka2RoU0xTOHZUMnE3dGFxcUtwSExkWFIwNkVEUnk1Y3ZoWWJjdjM3OUdvcUtpdERUMDVOcEVZbkJZTURGeFFVZE8zYjhwQ0JSWm1ZbTJHeTIyS0JxU2tvS1RwMDZoVWVQSHFGbno1NXdjM05EaXhZdFlHVmxoYkZqeDJMcjFxMXdjM1BEeVpNbjBiVnJWK2pyNjR1MDVDd3BLYUdQVytyNjZhZWZZR3RySy9TN0N4Y3UwRzJQZ05yV1lnb0tDdkR4OFpINk4yWm1abUxUcGszSXlzcUNxYWtwMXF4WmcrWExsNk8wdEJTblRwMFMrYzRNRGc1R1lHQWd1bmZ2am0zYnRzSFYxUldSa1pGWXUzWXR0bS9mTHZRNTBOSFJnWTZPRGtKRFErSHI2NHM1YytiSUZIeS9kT21TMUlDUG1wb2F0TFMwSUJBSVVGWldodkx5Y29TRWhPRHAwNmZZc0dFRGV2VG8wZUJqZkE3VU1lM2d3WU1oRUFqZzQrT0RZY09HaVFRU2EycHFJQ2NuSi9JM01oZ016Sm8xQzhiR3h0aTZkU3UyYmR1RzJOaFlvY0JaY1hFeGdJK2ZteUVRQ0JBUUVBQW1rNG1KRXlmU3JmUk9uanlKVzdkdXlWUlY5TU1QUHdnZHUxR0pMQUF3Y2VKRStQajQ0UFRwMHhnM2JweE1GZngzNzk1RmZuNCtoZzBiaHVUa1pDeFlzQUE3ZHV3QW04MkdpNHNMQkFKQnN5ZDRmYXhCUm4zcWRMbjRlbjNzc1Q2UHg4T0dEUnZvOTZXdXJpNG1UNTZNUVlNR3djaklpSDdkRGg0OFNCOFhtNW1ad2N6TURCd09COG5KeVhqeDRnV1NrNVB4NnRVckRCbzBDR3BxYXZEdzhBQ2J6Y2FLRlN1RUtoSi8vdmxuRkJRVU5IaU0raTJqQXEwTEZpeWdnemdLQ2dwaTIyVkxJeTh2TDlTZTd1TEZpOURYMTBkYVdocjA5UFJnWm1hR0xWdTI0UDM3OThqUHo4ZkZpeGNSR1JrSkZSVVZMRml3QUJZV0ZraExTOE9wVTZjUUZoYUdzTEF3Nk9qb29GKy9mcGcyYlJxY25Kekk2LzZkSUlFaWdtZ0c3ZHEwaHB5Y0hBUUNBVXJLeWxIRnJvYUs4cmQ1TUVRUVh3TkZCUVVvTmtQckdVbnVSTVo4bHZ0VlZGU0VyYTB0cGsrZmpnNGRPZ2hkOXVyVkt3QVFPNVR4WTFDemtSUVVGSVQ2dUNzcUt1TDMzMy9IbmoxN2NPTEVDWXdZTVVMcVl0bjA2ZFBwTW5WcTVwSzJ0clpJV3hKeGJWV296Q0paczgvRktTc3JBeUIrMlBHWHRtaXVhSS8yejRYTDVXTC8wVlBvcnQ4RkEvdjFhZFJ0bStyOVcxNWVqcDA3ZHlJaUlnSnQyN2FGazVNVGV2YnMyU1QzTFlteXNqSWNIQndnRUFqUXIxKy9qN29QT1RrNS9Qenp6eGd4WW9UTVdhSGR1bldEbVprWkFnTUQwYTFiTi9UdjMxL284c3JLU3BIV2JROGZQc1NsUzVkZ1ltS0Nzckl5T0RvNndzSEJBWnFhbWtoT1RrWkNRZ0ptenB3cHRLaWVsSlNFcEtRay9Qenp6MWl4WW9WTUMrUlRwMDdGalJzMzRPZm5oK0hEaDlNTG5BS0JBTHQyN1FLYnpZYTl2YjNVUmJxQ2dnS1VsSlRBeXNwSzdPRHFOV3ZXZ01mallkZXVYU0tYZVhsNTBaVjk0dkQ1ZlBqNCtNRFgxeGVLaW9yNDY2Ky94RDVHUTR2eWp4OC9ockt5TW5nOEhzTER3MkZsWlNYMStnQ3dhZE1tdWpMaFU3RllMUGo3K3d2OVRsTlRFelkyTnBnNWN5Wk9uejVOdDJuamNEaVlNV05Ha3p6dXg4ak16S1FYNVpsTUpvS0RnMkZnWUNEUzR1eFRVWE9NU2twS0VCZ1lDRFUxTlpHTWN6NmZqNkNnSUtIZjFXLzdvYTZ1RGljbko5amIyOFBaMlJrSER4NmtreVU0SE00WGJ5MUtWZFo5U29ZL0FLU21wa0pUVTFOc1J1dWpSNC9nNGVHQk5XdldpTFNFVEU5UGg1ZVhWNFBmYTZxcXFqQXdNSUNCZ1FGYXRtd0pYMTlmSEQxNmxBNVdOL1M4VVZWSjZ1cnF1SHYzTGl3c0xLUmVmL2p3NFNMQkhvRkFBSE56Y3d3ZVBCaU9qbzVpYjdkNDhXS29xYWxoejU0OVFyK3ZHOUF0TFMwVnFxNk1qWTFGang0OXdHQXdVRjVlTHRQTW41NDllMzV5ZXlCcUxrN2RObk5BN1h2OHI3LytBcHZOaG9XRkJRd05EUkVkSFMxMG5WOSsrUVdwcWFsNDl1d1pSbzBhQmFDMkpTdEZYbDRldi83NnE5alpPWGw1ZVhqOFdMZzZPRE16VStqbnAwK2Y0dEtsUzFpd1lJRlFvS2lvcUFobnpweEJyMTY5TUhic1dFUkVSQ0FySzB0b0dQbXZ2LzZLSFR0MklEQXdFSFBuenFWdlcxaFlpQXNYTHFCRGh3NFlQWG8wR0F3R05tM2FoQzFidGtCZFhWM3NmcG1hRFFnQTU4K2Z4L256NXlVOG02TDY5dTBybE8xT0dURmloRkR3cExDd0VENCtQcmg4K1RJMmJOaUFFeWRPZlBhV3R1SlFyOS93NGNOUlhGeU1zTEF3bkQ5L0hsdTJiQkZLbE9Kd09GSURIM3A2ZXRpM2J4K09IVHNtY3Z5UW5aME5UVTNOanc2STM3dDNENW1abVJnM2JoeWRKR0p1Ym83ejU4L2p4SWtUR0RseVpJTkJtU0ZEaGdoOS9wOCtmVW9mSDZtcXF1S1hYMzdCcVZPbkVCSVNJcExrVVIvMW5kKy9mMzlvYTJzak9Ua1pFeVpNUUdWbEpWMUJXVkZSSWJiVjZMZGdVUCttcjhyL0hENzJXRjlCUVFHclY2OUdkWFUxREEwTkc1WE1wNkNnQUVORFE3R1Y4c3JLeXBnNmRhcklaWXFLaWxpOGVQRkhiV3Rkd2NIQnVIejVzc2p2cWVOVGNRazhYNm9GV1VaR2h0aHorL29hTXh1NHBLUUVWNjVjd2UrLy8wNjNidjNoaHgrd2JOa3liTml3QWJtNXVWQlZWWVdscFNVc0xTM3A0elVEQXdOczI3WU5MMSsrUkZoWUdNTER3M0hqeGcwc1dMQ0F2TzdmRVJJb0lvaG1vQ0F2RDFZclRSUVUxa2JrMytYbVFiL3p0M2t3UkJCRTA4dkt5bW93eTdnK2FzN0E2OWV2SmM0OG9LaXBxUWxWTmRSWFZWV0Z3NGNQQTZnOWdLcGZzVEJ4NGtRRUJnWWlPenNicDA2ZGttbFFKVkI3WWcvVVpwZS9mdjI2d1FVYnFuWEsrL2Z2RVIwZGpTRkRoc2owT0JRK240L2k0bUtvcXFxU0dVVmZXRlpXRnRhdlg0L2MzRnlZbVpsaDJiSmxYNnlxcTZsYTUwbGFkRnErZkxuUXowWkdSdWpYcngvNjlldUhWNjllNGQyN2Q1Zy9mNzVRNElVYTBscTMzZG1WSzFmUXVuVnJyRnExQ25mdjNzV1RKMDlnWTJPRDlldlhJekF3RUV3bVUrUUVSbEZSRVN0WHJoUWJTSkdFd1dEQTN0NGVkbloyMkxCaEEzYnQyb1gyN2R2ajhPSERlUExrQ2N6TnpVVXEvK3BMVFUwRlVEdXJqRHFaclA4WUFvRkE3R1dyVnEyU2VMOVZWVlhZdkhrelltSmkwTHQzYjZ4YnQwN2l3SFZwWHIxNmhiaTRPSmlhbW9MSlpDSWtKQVNXbHBZTlptQ3ZYcjI2d1ZscFFVRkJpSTZPeHBZdFc2UUcwNlR0WTdTMHRHQm5aNGRldlhyQnc4TUR4NDhmeC9qeDQwWGVZNVdWbFdLREJ0S1VscGFLZmQ0bFNVbEp3ZnIxNjFGZVhvNDFhOVpBWFYwZG16ZHZocHViRy83ODg4OUd0NzREaE9mWjVlWGwwUUVVcXNJMU1URVIxNjlmeDh5Wk0wV3FZUlVVRkVTQ3FQVXJKUUNnVjY5ZW1EMTdOazZmUG8zZHUzZGp3NFlOQUdwUDZEKzFzcWV4Q2dvS0FIeDhoajhsTlRVVlE0WU1FZnY2VWMrVGlvcUt5T1g5K3ZXVDJNWk5Fak16TS9qNit1TEZpeGN5WGIrbXBnYVhMbDBDaThYQ3ZIbnpzR3ZYTGp4NjlFaW9xcWMrQm9NaHNwK24ybEpxYUdoSS9RNlFrNU9UZURtVlNQTHk1VXRNbURBQmhZV0ZTRTlQcDZ2NnlzcktjUExrU2NqTHkwdjhqTExaYkV5ZE9sWG1ZZU9Sa1pFd05qWVcrZjJkTzNmQVpESkY3a2RUVXhQT3pzNW8yN1l0MnJWckIxdGJXNlNrcElqZEw5UU5EbEU0SEE0VUZCUXdldlJvc2R2eitQRmprYlorRFMxbWxaYVdJakF3RU1IQndhaXVya1pxYWlyR2poMkwzMzc3RFVaR1JrSVZJdVBIajBkd2NEQUNBZ0pnWW1KQ3R4dnk5UFFFbTgyR2pZME5YYmtsTHk4UEp5Y25rVVZMYXZpNnY3OC9CZ3dZZ0I5Ly9CRkFiUnZqMU5SVVdGaFkwUHVHcTFldm9xS2lRaWlvNE92ckszTzFGNHZGd3NxVksvSHk1VXU4ZXZVS2QrL2VGYnZnOStEQkE2RjJSZzJwSDN5VEpqRXhFVWxKU2VqWHJ4ODljMjNIamgxWXRXb1YxcTFiaCszYnQ5TUJ4Y3JLU3FGZ1RHWm1wdGk1R2QyN2QwZDVlYm5RZStUbHk1ZlEwdElTKzc2aEdCZ1lpRjFrWnJQWk9ITGtDQmdNaGxBQVVFMU5EYi85OWh1T0hEa0NIeDhmTEZxMFNPYS9XNXhwMDZiUk0xV21USmtpOWZzd09EZ1liOSsraFkyTmpWQXd0ZTdzazdLeXNpYWJ0MG8wdlNGRGhpQXpNNU91K0JTSG1oRmJkeVpuZlFjT0hLQVRIT2ZNbVNOMmxxT0hod2Z1Mzc4djlUSHF6OThEYW9PMzY5YXRvMzgyTUREQW9FR0RSTzRqTEN3TU5UVTFNRGMzRjducytmUG5RbTFjUDVjLy92Z0R3NFlObzl2T2ljTm1zeHZWV3Q3YjJ4dE1KaE9tcHFaQ2JkUTZkZW9FWldWbHpKNDlHMlBHaklHcXFpcHFhbXBFcXVsWkxCYm16cDJMUC83NEE5bloyZERXMW9hMnRqWjUzYjhUSkZCRUVNMmtmUnVkL3dXSzNwTkFFVUVRLzFOWldTbnozSUQ2OHZQekcyeWQxRkRXNWRHalIxRlFVQUFORFEyeHd5eVpUQ2FXTFZzR1IwZEhCQVVGWWVUSWtVTDkxQ1Y1Ky9ZdGdOckY0ZFdyVjJQcjFxMFNiMWRUVTRPNHVEZ3dtVXhjdm53WkR4NDhvQU5GaW9xS01tVld2bnYzRGp3ZTc2TVdub21QVjFCUWdGV3JWdUhEaHc5WXYzNDl4b3daMDl5YjFDU283TE9GQ3hmU3dWTnFMZ3ZGMHRJUzY5ZXZSMUJRRUN3dExRSFVQaDluenB6QnlKRWpoUmJtN08zdGtaT1RRL2NnNzlLbEMxeGRYZkhYWDM5QklCREF6TXdNYmRxMEVici83dDI3aXdTSk9Cd095c3JLaE5wTjFOZXRXemVzWGJzV2JtNXVXTHQyTFVhUEhvMmdvQ0FZR1JuQnhzYW13YitkQ3ZKS1dreVNscGxIMGRIUkVUcFo1ZkY0K1B2dnZ4RVhGNGRmZnZrRlM1WXMrYWlXVUh3K24xNDBuejU5T3BTVmxYSHIxaTBjUG54WTZHUlJuTHI3bjZ5c0xHemF0QWxXVmxaQ1Flbnc4SEFBdFl2em54cHdIajkrUEk0ZlA0NkNnZ0trcHFhS1pJNVhWVlhoNHNXTGpicFBOcHN0YzZEbzRjT0gyTEpsQ3pnY0Rod2RIZW1xaHIvLy9odXVycTdZdFdzWEtpc3J4VlkwU0NNUUNIRG8wQ0Y2ZS9yMHFhMWlwTjYvWGw1ZVVGSlNhdlQ5MWpkNzlteEVSRVNnc0xBUVZWVlZVRkZSUVhWMWRhTUNaVTJCeXM3OTFPK1d3c0pDdkhuelJ1d2NQNm9sbkx1N08vNzU1eCtKOS9Ibm4zOWk3Tml4RFQ0V3RjaGZmemFiSk43ZTNpZ3BLY0dpUllzd2J0dzRuRDU5R2djUEhrU2ZQbjBhRlppakZ1bnI3OHNhWS9qdzRaZytmVHFDZzRPUms1TkR0NVdzMzhMVzJ0cGE3S0lQVU5zMlZ4WjVlWG5ZdDI4ZkhqNThpTEN3TUtGamphZFBuK0xseTVmbzA2ZVAyR3F1K3UwYisvYnRDdzhQRDVrZTkrREJnN2h5NVlyRXl5ZE5tdFJnNnpsS1dsb2FRa05EY2Z2MmJYQTRISFR0MmhXelpzMmlQKzhBUkZyQTFrMG8yTGh4SXc0Y09JRG82R2pjdVhNSHBxYW1Jb2s2OWZmVktTa3AyTGR2SDE2K2ZBbHpjM01zWGJvVURBWUQ3OTY5dzltelovSGpqei9TVlo0VkZSWHc5L2ZIcUZHamhJNHhmWHg4R2gwYzZOS2xDMTY5ZWtVblM5WDM3Tmt6UEgvK1hPYjdrOWFLc2I3ang0OERnRkIxcUs2dUx0emQzV0Z2YjQ4Tkd6YkEwOU1UYmRxMFFVVkZoVkNnS0RvNkdrZU9ISkg1c1Nvcks3RjkrM2FKbHk5ZnZseHNvTWpMeXd2NStmbVlNV09HU0hXK3ViazVRa05ERVJBUWdCRWpSbnhTK3o1MWRYV01IejhlcGFXbHFLaW9rUHBkZWVIQ0JmVHUzUnVEQnc4V3Fib0RhcjhIMld5MjFMYTZkYS9iM0sybHYxY2FHaHBTcTB3ZlAzNk1seTlmWXRxMGFSTGZEM1gzbzVJNlloZ2JHOU9CV0hHUGtaQ1FBSE56YzVIM0FYVi9jbkp5R0RWcUZJWU5HeWIydS9MeDQ4ZjQ4T0dEMlBQZHlNaEl0R2pSNHJPM1FUUTFOWlY2ZVhsNU9YZzhuc3pkTVQ1OCtJRFEwRkJZV2xxS2ZGOTM3TmdSUjQ4ZXhlclZxM0htekprRzc4dkV4RVFvdVpTODd0OEhFaWdpaUdhaTI2NE40aE9UQVFBRmhjWGdjTGxRa0pLcFNoREU5Nk5idDI0TnpqcXB5OFBEQTFGUlVSZ3laRWlEQzZPQTlOTDFlL2Z1MGRuZE5qWTJFZzlLQnc4ZWpPSERoeU1pSWdKYnRtekI0Y09IR3p6QmYvVG9FWURhZVJpWEwxK0dnNE1ETm0vZURDTWpJN1JwMHdiT3pzN1EwdEtpdDZPaW9nSURCZ3lnRitVb0Z5NWNhUEJ2clB0NFgzb1I4WHUzYjk4K0ZCY1h3OG5KU1doaDZsdEhWWjZZbXByUzgxanF0OHdhT0hBZ2hnMGJoaE1uVHFCMzc5N28zcjA3Tm0vZURFVkZSWkhLTzAxTlRhR0tCRU5EUTdpN3U4UGEyaHJxNnVveVovam01ZVZoNGNLRldMcDBxY1JGVXFDMkdxaWdvQUNIRHgrR3Y3OC9kSFYxc1duVEpwbUNNNzE2OVJMYnl1M3ExYXQwQnJhV2xwYkVrOGNMRnk2SVBNN0ZpeGNSRnhlSEtWT215QlNza3VURWlSTklURXpFaUJFajZNQ1BtWmtacmx5NWdqNTkrc2hjSVhQbnpoMWtabVpLckJJNWQrNmN4T2RxN05peDlLS1d0SVVySG85SER5YXZYL25Rdlh0M3RHM2JGaHMzYnBScGV5blNGZzhwZkQ0ZkowNmNnTCsvUDVTVWxPRGk0aUswOER0OCtIQTRPVG5CemMwTm5wNmVxS3FxRXNvK0Y0Zk5aaU04UEp4dVpVSmxnK2ZrNU5DTHJXM2J0b1dpb2lLS2k0dXhkT25TVDg0UWw1ZVh4N1p0MjZDcHFTa1UrUGpTRmFPM2I5OEdVQnNFb2FvbVBzYmN1WE5GQWpkNWVYbEMzM0dqUjQrbXF6dnF5c3JLUWxoWW1Nd0xHVStmUGdVQW1WcXZSVWRINDl5NWMyalRwZzNNemMzcEZqRHU3dTdZdlhzMzFxNWRLM01MSEdxUlh0eE1IMW5KeWNsaDJiSmxhTldxRmJ5OHZQRHMyVE1NR0RDZ1NWdFQ4WGc4QkFVRndkdmJHMncyRzBaR1J1RHhlSFNncUtxcWlxNzBqbytQeC9YcjF4dFYyZm1wMkd5MlNCSlFSVVdGMk92YTJkbUJ3V0JneUpBaGphcWk2dG16SnhZdlhvd2pSNDdBd2NFQkdSa1owTlhWcGVkVVNjTG44N0ZyMXk3azVlVUpmZSsvZS9jT2E5ZXVoVUFnd0o5Ly9rbGZQeUFnZ0s3d29uQTRISEM1M0VidEkvaDhQdDEydVg0YkpBME5EZlRwMHdlV2xwYU5xa2FQalkyRmo0OVBnOVdDdDI3ZFFseGNIQXdORFRGczJEQ2h5N3AwNllMTm16Y2pJU0dCRHBCV1ZGUUlCWlluVDU0c3NYcU1VbDVlanRXclY0UEw1ZUx3NGNOUzkzUGlFc0FlUEhpQUN4Y3VRRWRIQndzV0xCQzVYRUZCQVhaMmRuUVN5YUZEaHo2cG5TYjF2bXZJOE9IRHBjNUZvcW9leGJXcHFtL2h3b1dZUG4wNm5aaERmRG1hbXByMDNFc09oNE5qeDQ1aDBxUko5RUw5aHc4ZjhQTGxTOHlhTlFzdFdyVEE2OWV2VVZwYTJ1aDVpQ1ltSmlKSkFaUVBIejRnSVNFQk0yYk1rTmdLamNGZ2lMUTdsNVd4c2JIWXl0SXZMUyt2ZHJZNWRZN2NrQll0V3FCdjM3Nnd0TFFFbnk5NUZwVzJ0cmJVYzQzOSsvZUwvSTY4N3Q4SHNpcE5FTTFFUlZrSm1ocnFLQ2tyaDBBZ1FPNzdmSFRVSlZudkJFSFVIdHpJZXJJY0ZCU0VxS2dvQUxXWms3Nit2ckMwdEpUNVlMS3UxTlJVN055NUUwRHRBVnBEQTI3dDdPencvUGx6dkgvL0hsdTJiSUdibTV2VVJlZEhqeDVCVGs0T2xwYVc2Tk9uRHpadTNBZ25KeWU0dUxoZzRNQ0JHRDU4T0lEYUEwOXZiMjhBdFNmVDllY1dBTFdMT2c4ZVBJQ0ppUW45bUwxNjlZS2RuUjI5RUVZTjIzMzY5Q20yYmR1RzFhdFhvM3YzN3JDenN4TmFlR015bVZCV1ZpYnQ2WnBBZVhrNW9xS2l3R0t4R2hVazRuSzVVdHQ2ZlEyb2pPV0dLdkpXclZxRkZTdFd3TkhSRVowN2Q4YXJWNi93enovL2lHMnRVQmVIdzhIZXZYc2hFQWhnWjJjbmMxdXJnb0lDOFBuOEJoZHUzNzU5U3cvZUJvRGMzRno0Ky90anpwdzVEVllJNk92ckN5MzA4dmw4SERwMENKbVptVEExTmNXYk4yL0E1L01sQm9xdVhyMHFzZ0JGZlQ0Ym1tY2dUVUJBQVB6OS9jRmlzV0JuWjBmLzNzYkdCckd4c2Rpelp3OFVGUlZGQnNiWFYxMWRqYkN3TUtpcnE2Tjc5KzVpcjNQdTNEbUp0Ky9idHk4ZEtMcHk1UXJpNCtNeGVmSms5T25UaDk2dkZCWVc0c2lSSTJDejJkRFEwQkRLNkJjSUJPamF0U3U5OEV3TmFoODRjQ0NkNVoyVmxRVWZIeDlNbWpTSkRrN3crWHowNnRWTGFyVkdSVVVGL3Y3N2J6eC8vaHc2T2pyWXZIbXoyRVY3RXhNVE9EazV3ZFhWRmQ3ZTN0RFQweFA1RFBQNWZMRFpiQlFVRk1EUzBoSlZWVlU0Zi82OFVNc2daV1ZscEtTa2dNbGtvbVhMbGxCUlVZR3lzakk5bFBuNjlldTRjK2VPVEVrTjR0UmZGS2lxcXBMNC9rMVBUMGQwZERSNjkrNU5Wemw5TEtwaUtqNCtIaTlmdmdSUTIyYnErZlBuV0xac0dVSkRRNFgyWWFOSGoyNHdpRk8vQWk4dExRMk9qbzVRVVZHQnViazUvUHo4TUhUb1VMR3pvKzdkdTRld3NEQ2h6MVZzYkN5ZVBuMEtTMHRMb2YxVWRIUTAzVTVXV2pDWnVnOXFSb3lEZ3dQOTNJNGRPeGFSa1pHNGRlc1dWRlZWc1dMRmlnWVhoVGtjRGk1ZHVnUkZSY1ZHTHhLSk0ydldMRHg1OGdUUG5qMURhbW9xWHI1OEtWSVoweGhVNjdiRXhFUzR1YmtoUFQwZDZ1cnFXTEZpaFZBRkVvL0h3ei8vL0lQczdHeU1HVE1HaVltSjJMbHpKNVNWbGFYTzlhSUM0YktnV3M5SmN2MzZkWHFmMlpBNWMrWmc4dVRKZE90SG9IWmZtWnViQ3hzYkc2bkhPci84OGd2dTNyMUx0MFd6dGJWdE1IakFZRERnNnVvS2VYbDUrbnZyeG8wYk9IRGdBTGhjTGx4Y1hPaEZ4UGo0ZVBqNysyUE1tREZDRlN6VWdIUlpNK1pMU2twdzdOZ3hwS2VuUTBGQlFlUjE0UFA1bUQ5L1ByMnZmUHIwS1pLU2tvU3l4eTlldklpMHREU2g5cWphMnRybzFxMmIxQmEyMmRuWjJMTm5ENWhNcGtncldrcWZQbjNvZlE2WHkwVk5UWTFRMnlnVkZSV3BsVERWMWRYWXZuMDduVmpnNHVLQ3VYUG5Zc1NJRVJKdlUxZGlZaUxjM2QzQlpETGg1T1FrY1IvWnYzOS9USmt5QlNFaElYQjJkc2JXclZ2RnZnLzVmSDZEMVZheUJJbUEycGxrMG83M3FCYUxEUVhoQlFJQmlvcUs4UDc5ZTVITFFrSkNVRmxaQ1FzTEM1bTNpL2c0UlVWRmNIWjJSbEpTRXZoOHZzVFB4TkdqUnhFVEU0UEJnd2RqOGVMRlloTWdtbEpGUllWTXN5Q3BRSW9zVmFmZTN0NGl4MXZSMGRIZzhYaWZOYkJBdFVHVHBYc0h4Y1hGQlNvcUtpZ3RMWlY0SFRVMU5hbkh4NTZlbmhJdis5NWY5Lys2ci91TW5DRCs0OXExMVVGSldlMUEzSGNrVUVRUVJDT2RQWHVXbm1kaGJtNk8rL2Z2SXpBd0VDRWhJWmcrZlRwbXpab2xjM1lnTlZPbXFxb0t1cnE2V0xObVRZTzNhZFdxRmV6dDdlSGk0b0tZbUJqODg4OC9jSEJ3RUh0Uzl1VEpFN3g3OXc2R2hvYlExTlRFMEtGRHNXVEpFaHc1Y2dRYk4yN0VwazJiNkt6UGt5ZFBJamMzRjkyNmRjUHc0Y1BGQm9vcUtpcmc1dWFHamgwNzB1MC9kSFYxNlRMMXlNaElwS1dsb1dYTGxsQlNVc0x0MjdlUm5aMk56WnMzaXl6YzlPM2JWMlJHQnZGeE1qTXpJUkFJVUZaV0pqYURsZEt2WHo4NlM5blB6dy9oNGVIWXZIbXpUSzFHbWt0YVdocFlMRmFEbnlrcTIrNmZmLzVCWW1JaSt2VHAwK0NBV2phYkRXZG5aN3g0OFFJV0ZoWU5aaHJYUmJWMDdOeTVzOWpMOC9QejRlZm5oeXRYcm9ETDVXTDY5T2tZTm13WWR1L2VEWDkvZjF5OWVoWFRwMC9IbENsVFpCb0ducDZlamgwN2RpQWxKUVVtSmlaWXUzWXRsaTFiSnZINmZENGZCUVVGSXM5QlJrWUdBTURSMFZGaWtFdFpXWmxlb0srcnBxWUdodzRkd3VYTGw2R21wb1l0VzdZSUJkWlVWVld4ZGV0V3JGeTVFdHUzYjBkNmVqcm16NTh2Y1NFMktDaUluanR6NU1nUldGdGJpMnhUUUVDQXpNSGtpSWdJUkVSRWdNbGtRa3RMQzlYVjFTZ3ZyejNlVTFSVXhMcDE2NFR1Ni9yMTY5aS9meitLaW9xd1lNRUMxTlRVNE9USmszai8vajI5bUNvdkw0ODdkKzZnc3JKU0tGQVVGQlFFRG9lRDQ4ZVBpdzFNcUttcG9VZVBIaEFJQk5pMGFaUFVBS1NKaVFrY0hSMFJIUjB0dENCSkRZNS84T0FCU2twS3dHQXdZR1JraEtGRGh5SWhJUUZwYVdsSVRVMUZTa29LL1R3Nk9EZ2dJaUtDWHFRb0tpcEM2OWF0VVZaV2hwaVltQ1padlB2dzRRUDRmTDdFUmRBYk4yN2czTGx6MkxwMTZ5Yy9sb0tDQWtwTFMra0tMbGRYVjF5N2RnM1hybDFEUWtJQ05tN2NLTFFBOHZ2dktuMFp3UUFBSUFCSlJFRlV2OHQ4M3p3ZUQyZlBub1dQanc4VUZCVGc2dXBLTHhCTFFtVVkxMTFZNTNLNThQZjNSMEJBQUxwMDZRSTFOVFhrNXViUzE3VzB0SlRhNGlZME5CVDc5KzhIbDh2RjZ0V3JSWUpyZi8zMUY5Ni9mNCtRa0JEazVPUmd6Wm8xRWx0ZTh2bDg3Tnk1RTluWjJVS3phVDVGY0hBd25qMTdoa0dEQmlFMk5oWi8vZlVYTm0zYTlORXRBS2xxRkNwQlp0eTRjYkN4c1JHcVFxNnVyb2FycXl1aW82TmhZR0NBTld2V0lDY25CeXRYcnNUV3JWdWhxcW9xc1dLblU2ZE9VbWM1MUhYbHloWEV4Y1ZKdkh6OCtQRjBGamZseG8wYmRGSk5YYk5uenhiWlY3MTkreGJYcmwyVHVKZ0gxQVlKUFQwOWtaYVdoalp0MmlBL1B4OGJOMjdFN05tellXNXVMdlUxMU5iV2hrQWd3TU9IRDNINjlHbWtwS1NnWGJ0MmNISnlvdmRoejU0OWc3T3pNM1IwZExCaXhRcWgyMVA3RFVsSlR1SGg0ZlR6VTFWVmhaS1NFZ0MxaVQ1cjFxd1JTc1RnY0RqWXNXTUhDZ3NMNGVmbmh4WXRXdUQrL2ZzSURRM0ZUei85UkI5bnBLYW00dHExYTVnNmRTcTZkZXNHQUVoS1NrSlFVQkE2ZE9nZ05zaFhXRmhJSHlzdldiS0V2cDAwVlB0RldZZS81K2Jtd3RYVkZTa3BLWmczYng1NjlPZ0JMeTh2Yk42OEdUMTY5TURpeFl1bEJsNWZ2SGlCdi8vK0c5WFYxYkMzdDI5d2NkbmEyaHFKaVlsNDl1d1pmVHhlZjU5NjdOZ3hrZmw1VkF2SXhwSVdKR0t6MmJoKy9UcU1qSXdhREJxV2xwYUN6K2VMSERkV1ZsWmkvLzc5Nk5Hamg5QmNTS0xweGNiR3dzUERBMFZGUlZpNmRLblVCWHBYVjFkY3VIQUJwMCtmaG8yTkRTWk9uSWhGaXhiSmROejVNUlFVRk1TMkZhdnY2dFdycUttcEVhcHdsS1QrUGpBMU5aV3VXdG01Yytjbko2UklFaGtaQ1dWbDVVWWxSbnpPbG96ZisrditQU0NCSW9Kb1J1M2F0RVpTU20xTHBkeThmUEQ1ZkpMMVFoQkVnL0x6ODdGMzcxNDhmUGdRY25KeXNMVzF4WlFwVTdCNDhXSmN1SEFCWjg2Y2diKy9QMEpEUXpGbnpoeE1telpONm9sWmNuSXluSnljNktIb2JtNXVNaDhVbVppWVlPYk1tVGg3OWl4dTNicUZxcW9xckYrL1h1UWtrK3FEWFBmRTI4TENBaGtaR2JoMjdScGlZMk14Wk1nUTNMMTdGd0VCQVhTL2ZFa0x5SkxhTndHMW1hYTdkdTBDOEw4Qm9ldldyVU55Y2pKV3JGZ0JkM2QzaVQyUmlVOUR0V2ZqY0RqSXlzcVNlTDI2ZmFjMU5EVHcrdlZyMk5yYXdzM05UYWFGbHkrdHZMd2M4Zkh4R0RwMHFORHY2N2QwS0M0dXhyRmp4M0Q5K25Xd1dDejA3TmtUa1pHUm1EdDNMbWJNbUFFek16TzZiUjBsUHo4ZkxpNHVTRTVPeHM4Ly80d2xTNWFJM1FabFpXV3hyWWFlUEhrQ0JvTWg5THdKQkFMRXhjVWhORFFVRHg0OEFKZkxSZmZ1M2JGMDZWSTZ5T0RwNlltelo4OGlNREFRSjA2Y2dJK1BENFlORzRaeDQ4Wmh3SUFCSWd1TjJkblo4UFB6dzgyYk55RVFDTEI0OFdKWVdscUtmRWFwMWxrcUtpcGdNcGxJVGs1R1pXVWxldmJzU1YrSGFqTkUzYThrNGdJQThmSHgyTHQzTHpJeU1xQ2xwWVZ0MjdhSnJaRHAyTEVqL3YzM1g2eGZ2eDRCQVFHSWlJakFnZ1VMTUdMRUNLRmpyUmN2WHNEYjI1dXVhdHl6WncreXNyS3dhTkdpajhwOEhEOStQR3BxYWhBVEU0T01qQXdVRlJWQlVWRVJuVHQzUnYvKy9URjkrblNoOTBCNWVUbU9IajBLRFEwTmVvWVBpOFhDRHovOGdIdjM3bUg1OHVWUVZGUkUyN1p0TVhUb1VFUkZSU0U3T3h1NnVycVFsNWZINHNXTDRlTGlnb0NBQUxIdDRxcXFxakJ2M2p6d2VEekl5OHZUbjFGSkJnMGFoRUdEQnRGenA1U1VsTURqOFhENThtWG82T2hnM3J4NW1EaHhJclMxdGJGczJUS2twcVlDcUcwejE2ZFBIL1RzMlJNR0JnYUlqbzVHUkVRRVJvNGNpZkR3Y0Z5L2ZoMXo1c3hCU1VrSjFOVFU2RVVDRG9janNpQkx2VGNhUXJVWHJmK1pvaVFrSkVCVlZSWDkrdldUNmY2a3ljbkp3ZnIxNjVHWGw0ZVpNMmRpNk5DaEdEcDBLSUtEZzNINDhHSFkydHBpMWFwVlltZXk4Zmw4bEpTVWlDeUM4M2c4M0xwMUMyZk9uRUYyZGpiMDlmV3hjZU5HdEcvZkhoRVJFVUxYRFFzTHcvdjM3NkdvcUFnT2g0UFEwRkFvS3lzTGZaZjk4TU1Qc0xhMnh0MjdkL0grL1h1OGVmTUdHaG9hTURZMmhybTV1Y1RGNWR6Y1hCdzhlQkJSVVZGZ01wbHdjSEFRVzFHc3JLeU03ZHUzWTlPbVRZaUppY0dpUllzd2UvWnNUSmt5UldoUnFyQ3dFRHQyN0VCTVRBeDY5KzR0YzdCRW12RHdjQncrZkJpR2hvWndkWFZGVEV3TVhGeGNjUExrU2F4ZnZ4NUE3V2NwTnpkWHB2dDcrdlFwSFhobzI3WXRWcTVjS1JMd1NVcEtnb2VIQjdLeXN0Q3JWeTlzMmJJRkNnb0swTlBUZzdPek05YXVYUXNYRnhkNGVIaUlYWXpYMU5Ta0s2VWJFaGNYSnpWUXBLS2lJdkkrcDQ3VHFQMFo5WDhPaHlPeS84N0t5a0xyMXExRnFyNnJxcXJvRm1VcEtTbVFsNWZIckZtek1HL2VQR1JrWkdESGpoMDRlZklrQWdJQ01HSENCSmlhbXNMQXdFQmt2My9qeGcyY1BuMGFPVGs1OUtEMDMzNzdEY3JLeXVCd09EaHo1Z3pPbkRrRGJXMXR1THU3aXl3U1VrUExKZTF6S3lzclVWbFpTZitkTEJZTGZmdjJ4Y3laTTBYYUtaNDlleGJaMmRtWVAzOCtYWjAvY3VSSVhMNThHYmR1M2NLc1diTUExTTYwdTNidEdvS0NndURnNEFDZ05sZ1lGQlNFRXlkT1lQVG8wVUxibVpXVkJTY25KK1RrNUdEOCtQRXl0VHZqOFhqdzgvTURBSW5WcXBTS2lnb0VCUVVoSUNBQU5UVTFzTEt5b3F0MEJ3MGFoT3ZYcitQNDhlTndjSERBa0NGRFlHMXRMZEorOGRhdFc5aTVjeWM0SEE0V0xsd29VK3RWSlNVbGJONjhHU3RYcmtSTVRBeVdMMStPTld2V0NMMm4rL2Z2ang5KytJSCtPVFEwdE1IN3BXWWJOcVphLzlLbFN5Z3BLWkhZK3BUQllLQ21wZ1lBNkxhMzlUOFhWSVdEcko4OW92R3FxcXB3NU1nUityaGc1ODZkSXEwQ3FVb3ZhcjhrTHkrUFgzLzlGYWFtcGpoMDZCQkNRME1SSGg0T2EydHJtV2ZJTllhaW9xSkljRjJjcDArZjRzT0hEekpkdHo1TlRVMjBhTkVDUEI1UHFJS3pLY1hFeENBaElRRS8vZlJUczNkZUlLLzc5NE1FaWdpaUdXbHFxRU5aU1JIczZocndlSHprRnhhaFRldlA4eVZERU1TM0x6OC9IK2ZQbjBkSVNBaHFhbXFncnE0T0J3Y0hldkZhU1VrSk0yZk94SVFKRTNEaXhBbGN2WG9WaHc4ZnhxVkxsMkJsWlNYMnBPbk9uVHZZdVhNbnFxdXJvYWFtaHExYnR6WlkvVkRmd29VTGtadWJpM3YzN2lFeU1oSTJOalpZdlhvMXZTQWRFeE9EK1BoNHRHclZTcVJ0eHNxVks5RzdkMi84L1BQUGVQRGdBWjJ0dlhEaFFxbURkYWsySmZYYmVWSFpuaVVsSlRBME5NU2tTWlBBWURDd2E5Y3VPRG82SWlrcENYLysrU2RjWFYyRlRuckZvVTVHWlozRlFOVE82TGx4NDBhamJqTnAwaVJvYTJ2RDFkVVZxMWF0Z3F1cnE5UzJMODNoNHNXTDRQRjRHRFZxRkY2OGVJR1VsQlN3Mld5a3A2ZGo5T2pSZVBYcUZZS0RnM0huemgxd09CeU1IVHNXSzFhc1FJc1dMZkQwNlZQczM3OGZ2cjYrOFBYMVJiZHUzYkJvMFNJTUhEZ1FrWkdSMkxWckYwcEtTbUJoWVlFbFM1WklmTC9wNitzakxDd01XN1pzb1U5SXM3T3pFUlVWQldOalk2aXBxZUhGaXhjSUR3OUhSRVFFWFVXZ3I2OVBEekt2ZTkvS3lzcjQ0NDgvTUdYS0ZKdzdkdzVoWVdFSUR3OUhlSGc0bEpTVTBLOWZQeXhldkJndlg3Nms1ekVJQkFJWUdSbkIydHBhNHN3UmRYVjFCQVlHUWlBUUFLZzlXUnc4ZUxCUXl5c0ZCWVZHdjA5U1VsSnc1c3daZWdHOVg3OStXTDkrdmRRczdjNmRPK1BRb1VQWXNXTUhvcU9qNGVibWhuYnQybUg4K1BHWU9YTW0wdExTNE96c2pCWXRXc0RCd1FGYVdsb1FDQVE0Y3VRSXJLeXMwS1ZMRjNxR3pKa3paNkNvcUVnL2gzdytuMjdIdytQeFVGTlRBMHRMUzdCWUxNeWFOWXRlakd6SW5qMTdVRnBhQ250N2U2RkZ5UkVqUnVERml4ZUlqSXlrSzh5bVRKbUN5TWhJWExod2dhNE1NREV4UWUvZXZYSHUzRGxNblRwVnFCcUN3K0hJbEMwcHplSERoNkd2cnc5M2QzY1lHUmtKQmRtV0xGbUNpb29LOU83ZFcraDFPSC8rUE02Y09ZT2hRNGZDMGRFUnhjWEZPSC8rUENaTm1vUzNiOThLZmNjd0dBeVJRY01aR1JuMG5BcktpUk1uVUZ4Y0RBVUZCVEFZREpTV2x0S3RGTVhOSU9Gd09FaE5UWVdKaVluVWxsNE40WEs1Q0E0T2hvK1BEeW9yS3pGOStuUXNYcnlZdm56NjlPbm8yTEVqTm0vZWpIMzc5cUZ2Mzc1Z3NWall2SGt6YW1wcW9LU2toSGZ2M3FHb3FJak9OczdNekVSb2FDanUzTG1ENHVKaXFLbXBZZkhpeFpneFk0YkViYzNLeWhKcWY2aXBxWWsxYTlZSVhWOVZWUlcvL3ZvckhYQnNTRUZCQWM2ZE80ZVFrQkJ3T0J5MGFkTUdqbzZPVWlzUTFOVFU0Tzd1VGdjUGpoNDlDajgvUDVpYW11TFhYMzlGZUhnNC9QMzlVVkZSQVJNVEV6ZzRPSHp5UU9oejU4N2h5SkVqWUxGWWNISnlBcFBKeEpBaFE3Qmx5eFowN3R5WkRpQjRlM3VMcmJBUjU4Y2ZmMFNYTGwzUXJWczMyTm5aQ1FXbEN3c0w0ZXZyaTlEUVVQRDVmSXdaTXdiMjl2WkMxK25idHk5V3JseUpmLy85RjQ2T2p0aTNiNS9JNE8yaW9pTGN2SGxUcHUyaEtrTWJrcE9UZzdTME5Nakp5ZUgyN2R0Z01wbjA5d0gxK0FjT0hCQjZEZCs5ZTRjWEwxN1FyU1JMU2tvUUV4T0Q2T2hvUkVWRm9icTZHZ29LQ3BnMGFSSm16NTVOSDFkMTY5WU5CdzhleE4yN2QrSGo0NFBnNEdBRUJ3ZWpWYXRXTURJeWdvR0JBZnIzN3c4OVBUMFlHQmhBV1ZrWjgrYk5vL2REYkRZYklTRWg4UGYzUjE1ZUhnd05EZUhrNUlTUWtCQmtaR1JBUlVVRmlvcUt5TTdPeHJObno2Q25weWR5M0dkaFlTRjFjSHA5YVdscDhQWDFSYnQyN1lRQ09YMzc5b1dHaGdadTNMaEI3NXYxOWZYUnExY3YzTGx6QjRzV0xRS0x4UUtEd2NDU0pVdXdidDA2QkFRRTBQTTc3dHk1Z3oxNzlxQ2lvZ0tqUm8zQzZ0V3JSUjQ3TWpJU25wNmVhTldxRmYxZWVmUG1EUW9LQ3FDdXJpNDJhTVBoY0JBYkc0dnc4SERjdTNjUGJEWWJYYnQyeFY5Ly9TV1UvTUZnTUdCbVpvWlJvMGJCMjlzYlFVRkJpSW1Kd2ZUcDAvSDc3NzlEVFUwTmUvYnN3ZVhMbHdGQWFHNmNMSFIwZE9EaDRZRjE2OVloTXpNVGRuWjIyTDkvUHgza0dUaHdvTkRyOFBEaFEvb1ltYko5KzNidytYd29LaXBDSUJBZ09qb2FnR3h6MFlEYXdQN0preWRoYkd3c3NlMWNtelp0OFBEaFF6ZzVPU0VqSXdOeWNuTG8zYnUzeVAwQWtEamZoUGgwVDU4K3hlWExsekZtekJqWTJkbEJUVTBOaVltSk9IMzZOTlRVMUZCYVdvcG56NTVCVTFOVHFPVWlBSG8vUG03Y09PemV2VnRrVHQrM3BIWHIxdkR6OHdPZnp4ZjVPNXRDVlZVVlBEMDl3V0F3TUh2MjdDYS8vNUtTRXB3NGNVTGk1ZlZmRy9LNmZ6OUlvSWdnbWxtSDltM3hLcjAySStaZGJqNEpGQkVFSWFTa3BBUVBIejVFZUhnNFltSmk2TVZYVTFOVFdGdGJpMjM3b3FtcENYdDdlMHlaTWdWNzkrNUZVbElTbkoyZFlXUmtoT1hMbDZOVHAwN2djRGo0OTk5LzZVVU1hWm41RFdFd0dGaTNiaDA5TnlnN094dXJWcTNDbWpWcllHSmlnbi8vL1JkQWJYVlAvVVV3QlFVRi9Qenp6N2gyN1JyKy9mZGY4UGw4L1BUVFQwTHRJdFRVMUZCUVVJQ0tpZ282Z3pZeE1SR0FjR1ZLVWxJU3RtelpndmZ2MzZOdDI3WndkbmFtRnpYVjFkWGg0ZUVCUjBkSHhNZkh3OEhCQVJzM2JzU1FJVU5RVWxLQzR1SmlhR2hvUUUxTkRVd21FeTlmdnFRWEt1c3V2QktmeDVBaFErRHE2Z29uSnljY1BIZ1FodzRkK3FvcWJOKzllNGUyYmR2Q3hNUUVrWkdSZERzMEhSMGR6Smd4QThlUEg4Zmp4NDh4WU1BQS9QYmJiMEtCcnY3OSsrUFlzV040L1BneFFrTkRrWlNVaEc3ZHV1SFdyVnR3ZDNlSHFxb3ExcTFiSjdKWVh0L3Z2LytPckt3c3VrSUlxQTMyR0JzYnc5N2VIa0J0VURZNE9CaUtpb29ZUFhvMEprK2UzR0RRclZXclZyQzJ0c2J2di8rT2E5ZXU0ZXJWcTBoUFQwZDFkVFgwOVBSdzRNQUJ4TWZIMDhHZWhnYWpxNmlvNE9MRmkrRHorUkFJQkZCV1Z2N2tMTWlLaWdvNE96c2pQejhmR2hvYVdMeDRNY3pNekdRSzRtcHFhc0xOelEzMzc5K0hsNWNYc3JPelVWeGNqTnpjWEt4ZXZSb3FLaXB3YzNPanF6Mm1USm1Db1VPSDRzYU5HNGlPamtaWldSa1lEQVo4ZlgybFBrNmJObTFnWTJQVHFMOHJMUzBONGVIaDZOT25EeVpPbkNoMG1ZbUpDZDBHaWdvVTllL2ZIMTI3ZGhVNUFaOC9mejRjSEJ4dzY5WXR1Z1hJaEFrVDBMOS8vMFp0anpqVTh6Smd3QUNSeThSVnFQajQrT0RVcVZNd01EREErdlhyd1dBd3NIejVjaXhmdmh3clZxeEFRVUVCSmsrZVRGK2Z5V1FLRGJvSGdBc1hMb2dFaW5KemMzSDc5bTJoMzdWczJSSi8vUEdIMkVYRjVPUmtjRGljVDg0cUx5d3N4Smt6WjZDa3BBUjdlM3V4YlNFSERoeUlYYnQyZ2MvbjA5L0pOVFUxOUVJcGs4bEVyMTY5NkhhY3BhV2xDQW9LUXV2V3JURjM3bHlZbTVzMzJHWnA0Y0tGZERzVk9UbTVKbG1VMnJ0M0w2S2lvaUF2THc4TEN3dk1temV2d1hsbEFPaEtObE5UVTNoNmVpSTJOaGJKeWNsZ3NWakl5c29DazhuRXFsV3JSTjdUSDZPNHVCZ25UcHlnRjdMckh2TlE3ejhxVURSdDJqU0pjeUxxejhSU1VGREF6cDA3UlNwYmtwS1NzR2JOR3RUVTFJREZZbUhGaWhVU0Y1d25UcHlJTjIvZUlDTWpRK3l4Mk51M2I4VzJ6aFdub1JsRmxJcUtDbmg1ZVlIQllFQk5UUTJyVjYrbWo0dk16TXpvb0VQZFFMeUNnZ0lNRFEyeGNPRkNzTmxzV0Z0Ym82aW9DRUJ0QlkrWm1SbkdqeDh2dGhVUWc4SEFtREZqWUdwcWlyaTRPRnk1Y29XZVZVVWxHZ0cxRlp4SGpod1J1bTFCUVFHOXJjdVhMOGZVcVZQQllEQlFVVkVoTkMrdlJZc1dHRHAwS0pZdVhTcDF6cVVzVHA4K0RTNlhDM3Q3ZTZIbms4Rmd3TmpZR0E4ZlBrUkJRUUVkWEJzL2Zqd1VGQlJRVWxKQ3Y0WURCZ3lBb2FFaHJsNjlpbm56NWlFNU9abHVYeWt0b2FOOSsvYkl5OHVqVzgwQnRjZXZnd1lOd3BJbFMwUXFDcmR0MjRiNzkrK0R3K0VBcUowL1ltbHBDV05qWTRuSFB5b3FLckMydHNaUFAvMkUzYnQzSXpBd0VGRlJVZkR5OHNMQWdRTng3OTQ5ckYyN1Ztend2Q0VkTzNiRXZuMzc0Tzd1anA0OWU2Sm56NTRvS3l1RGxaV1Z5SEhFdW5YclJDcXFDd3NMRVJzYksvUzN6NXc1VSthS1RpOHZMK2pwNlVtZFgvZkhIMzhnUHo4ZkwxNjhnSXFLQ3BZdVhTcVNNUGJpeFF2bzZlazFPdW1Oa04zdzRjUHBKQktLbHBZV1ltSmk2Si9idG0wcnRkWGwwS0ZENGVYbDljMjM5WkxsTy9OajhQbDh1THE2NHMyYk4vajExMTlGRWhHYVFsbFpHWUtDZ2lSZVhqK1lRMTczNzRjY3Q2SlkwTndiUVJEZnM0TENZb1Evck4yNUtpc3A0dWR4c2cvL0pnamk2M1FuTXFiQjRla051WGZ2SHJ5OXZlbldDc0QvVG5Sbno1N2RZQXNMaWtBZ3dKVXJWM0RzMkRHVWw1ZUR3V0JnMDZaTk1EWTJ4ci8vL29zclY2NUFYMThmenM3T0V0djN5SXJQNStQWXNXTTRkKzRjK3ZidGkrM2J0MlB2M3IwSUN3dUR2cjQrRGg0OEtITHl5K1Z5Y2VqUUlWeTZkQWxBYlFCczNicDFRdGZidm4wN2J0NjhDUmFMQlQwOVBYQTRIQ1FtSm9MUDUyUEhqaDNvMGFNSERoMDZoQ3RYcmdDb3pZSjFjM01UdTNERFpyUGg1T1NFVjY5ZXdjUERBejE2OUVCc2JDemRkcVErRm91RlU2ZE9mWEpHOU0yYk4yRnFMSDJCdlNseHVWenNQM29LSnNNR1lXQy94dlhNYm9yMzc4ZUtqNCtIcnE2dXhMa1hUY1hDd29MT2RwWUZuODlIZG5ZMjNlWkZJQkRRcmJ5QTJnV1NrcElTbVFLdDFJSWduOCtIdjc4L3hvMGJKN0xROGJGNFBCN3UzNytQd1lNSGY5SkNja3BLQ25SMGRLQ3BxWW5jM0Z6SXk4dExiYXRoYlcwTkhvOG5Nc09nS2FXbXBpSW1KZ2JtNXVZZjNYdWR6K2ZqeVpNbjZOKy9QNWhNSm80Y09ZSkpreWJKZEFKT1ZSQlIvd0cxN3dNcWVDOHZMOStvRmp1VXVMZzR0RzNiVnV5ZzNMS3lNcG1IdXo5OCtCQkRoZ3hwOWdySWl4Y3Y0c0dEQjNCeGNSRjZEMFpIUjJQLy92M2c4L253OFBDQXJxNHVpb3FLVUYxZExmT01HUzZYaStycWFuQTRIRENaVEtrOTdzK2VQWXRUcDA3aC9QbnpuOXlyUHkwdERicTZ1aCsxSUNTcHJYUmlZaUlNREF3a0xnaEhSRVRBMmRrWmYvLzlOMGFPSE5ub3g1VkZSVVVGZkgxOVlXNXUva243b0pTVUZMQllMTEJZTEhDNVhGUlZWVFhwL0lIUTBGQU1IRGhRNGpCcHFzM1k4dVhMaFNvWDY1b3dZUUltVDU0TVcxdmJCaDl2Nzk2OTBOUFR3NlJKa3hvTTNsRDdnL3JCY0Z0Ylc2aW9xTUREdzZQQnh3T0Fnd2NQNHNxVksxOWtYbUowZERUUzB0SXdjdVRJajFwTTUzQTRpSXVMUTNsNXVkU1pWMER0VERzZEhaMHZ0aWpJWnJNUkhSMU5WMC9WVlY1ZURqVTFOWm1TVUY2L2ZnMDFOVFg2UFJjUUVJRE9uVHRqOE9EQkRkNld6K2VEeStWQ0lCQklQWFo4L3Z3NWpoNDlpbUhEaHNIWTJMalJNMzhFQWdGQ1FrSWdMeTlQVnl0VlZsWitjaENaK2w3NzJHUWRIbzhIUHAvZjZFcE9Eb2VEcXFvcW1iL3p4T0h6K1pnMmJScG16SmdoZFU3bTUvS2xqL1UveGVjNDFxOGJQUHlVWkMrcVZlcW1UWnVrWHMvVDB4T0JnWUU0ZS9hc3pEUEE2dnZ6enoveDRjT0h6M3I4S3F1MHREVFkyTmhndzRZTkdEMTZORTZkT29Xa3BDUnMyN1pON1BPWm1abUpQLy84RTB1V0xKR1ltRkZXVmtZSHVPdFdHNjlldlJxbHBhVlMvMjRMQ3dzWUdobzIrRHFRMTEyOGIybC9VQjhKRkJGRU14TUlCTGg4L1M0NC81OGRQSHI0WUxUU0pObnJCUEV0YTRxRDc0cUtDbGhaV1NFdkx3ODlldlRBeUpFak1YYnMySS91Z1Z4U1VvS0RCdzhpSVNFQng0NGRnNHFLQ2pnY0RzNmZQNDhaTTJaODFBS25KSEZ4Y2VqVXFSTTBOVFZ4Ly81OXVMdTc0K0RCZzJKUGdyT3lzckJ5NVVxVWxaVmg2dFNwV0w1OHVjaEJKalh2NFBuejUvVGNEQmFMQlV0TFM4eVlNUU44UGg4T0RnNklqNC9IbENsVHNHVEpFcWtMZW13Mkd6azVPWFF2L09MaVlzeWFOVXZvUUZkRlJRVTlldlNBbFpXVjFCWjRzdnFXQWtXeENha1lPR2pRWjlveWdpQUlnbWhhUEI0UERBYWoyUU9sQkVGOHYySWVQNGJSRDdJbDhqVzNyL2xZbnpvZis1bzZDelFYSG8vM3laV1czNHIvMnV2K0xlMFA2aU9CSW9MNENzUThlNEhNN0J3QVFJK3VuV0hZNjl2Y29SQUVVYXVwc3JTeXM3T2hwcVlHVFUzTkp0aXFXdVhsNVUyYTZTdUwxTlJVcVJWUUtTa3BTRWxKRVdwSDFGaEZSVVVvS0Nob2txQ09RQ0JvOHNXbWJ5bFE5RGd1RVQ4WS92akYzeWNFUVJBRVFSQUU4YTBwS3l0RFlzSUxET3JidStFcmZ3WElzVDVCZkQ3ZjJ2Nmd2djlHcUk0Z3ZuRWQydit2M1ZOV1RtNHpiZ2xCRUY4VFhWM2RKZzBTQVdpV0U0S0cydVQxNk5Iams0SkVRTzJjbGFZSUVnSDQ3ak9TVzZpcW9yeTh2TGszZ3lBSWdpQUlnaUMrZXVYbDVXaWg5dW16NDc0VWNxeFBFSi9QdDdZL3FJOEVpZ2ppSzZDajNRcnkvMTlTV2xuRlJtRnhTVE52RVVFUUJQRzkwdEhXUW1GQlFYTnZCa0VRQkVFUUJFRjg5WW9LQzlDR3BkWGNteUV6Y3F4UEVKL1B0N1kvcUk4RWlnamlLOEJnTUtEYjduOERXclBla2FvaWdpQUlvbm13dEZxQ0tTZEFabVptYzI4S1FSQUVRUkFFUVh5MU10NjhnVHhERHEyMHZwMDUwK1JZbnlBK2oyOXhmMUFmQ1JRUnhGZWlZNTMyYzlrNTc1dHhTd2lDSUlqdlhVLzlUaWd0TGlZbmtBUkJFQVJCRUFRaFJrWkdCc3JMU3RHanExNXpiMHFqa1dOOWdtaGEzL0wrb0M3NTV0NEFnaUJxdGRadUJVVUZCZFJ3T0dCWDF5Qy9vQWl0dFZzMTkyWVJCRUVRMzZuZTNUc2g1WFVtbmo4dlJhdFdyYUN1cmc0TkRZM20zaXlDSUFpQ0lBaUNhQlpsWldVb0x5OUhZV0VCRkpnTTlPcldxYmszNmFPUlkzMkMrRFQvcGYwQmhRU0tDT0lySVNjbmh3N3QyK0IxUmhZQUlDdm5QUWtVRVFSQkVNMnFSMWM5RkJhWElMOHdIMjh6TTZDZ29JRGlrdExtM2l5Q0lBaUNJQWlDK0tLME5GdUN3K0ZBWFUwVjdWaXQwRXJyMncrcWtHTjlndmc0LzhYOUFVQUNSUVR4VmVuUXZoMGRLTXJPZVk5K2hnYVFrNU5yNXEwaUNJSWd2bWNzTFUyd3REU2Jlek1JZ2lBSWdpQUlnbWhpNUZpZklBZ0ttVkZFRUY4UjdWYWFVRlpTQkFEVWNEaklLeWhzNWkwaUNJSWdDSUlnQ0lJZ0NJSWdDSUlnL3N0SW9JZ2d2aklkMnJlbC8vMDJPN2NadDRRZ0NJSWdDSUlnQ0lJZ0NJSWdDSUw0cnlPQklvTDR5dFFORkwzTHpRT2Z6Mi9HclNFSWdpQUlnaUFJZ2lBSWdpQUlnaUQreTBpZ2lDQytNcTAwVzBKVlJSa0F3T1h4a0p0WDBNeGJSQkFFUVJBRVFSQUVRUkFFUVJBRVFmeFhrVUFSUVh5Rk90YXBLc3JLZWQrTVcwSVFCRUVRQkVFUUJFRVFCRUVRQkVIOGw1RkFFVUY4aFRxMGIwZi9PK2Q5SG5nODBuNk9JQWlDSUFpQ0lBaUNJQWlDSUFpQ2FIb2tVRVFRWDZHV0dpMmdwcW9LQU9EeCtNaDVuOWZNVzBRUVJHTm90bXpaM0p0QWZHWEllNElnQ0lJZ0NJSWdDSUlnaUs4VkNSUVJ4RmRLcjhQL3Fvb3lzM09hY1VzSWdtZ3NMcGVEOHZMeTV0NE00aXRSVmxZR0xwZlQzSnRCRUFSQkVBUkJFQVJCRUFRaEZna1VFY1JYcXBQdS93SkZ1WGtGcUs2cGFjYXRJUWlpTVZxb3FwSkFFVUVyTHk5SEN6WFY1dDRNZ2lBSWdpQUlnaUFJZ2lBSXNVaWdpQ0MrVXFxcUt0QnVwVW4vbkpIMXJobTNoaUNJeHREUjFrSmhRVUZ6YndieGxTZ3FMRUFibGxaemJ3WkJFQVJCRUFSQkVBUkJFSVJZSkZCRUVGOHh2UTd0NlgrL3ljeHV4aTBoQ0tJeFdGb3R3WlFUSURNenM3azNoV2htR1cvZVFKNGhoMVphWkVZUlFSQUVRUkFFUVJBRVFSQmZKeElvSW9pdldJZjJiY0ZneUFFQVBsUlVvcWlrdEptM2lDQUlXZlhVNzRUUzRtSVNMUHFPWldSa29MeXNGRDI2NmpYM3BoQUVRUkFFUVJBRVFSQUVRVWhFQWtVRThSV1RaektoMjY0Ti9YUEdXOUoramlDK0piMjdkMEpGV1FtZVAzK083T3hzbEpXVk5mY21FWjlaV1ZrWnNyT3pFUjhmaDhvUFplalZyVk56YnhKQkVBUkJFQVJCRUFSQkVJUlU4czI5QVFSQlNOZEp0ejNlWnVjQ0FMTGU1YUpQNzU1Z01rbU1seUMrRlQyNjZxR3d1QVQ1aGZsNG01a0JCUVVGRkpQcXdQOGtMYzJXNEhBNFVGZFRSVHRXSzdUUzBtanVUU0lJZ2lBSWdpQUlnaUFJZ21nUUNSUVJ4RmRPcHpVTEtzcEtxR0pYZzhQbEl1ZDlIanEwYjl2Y20wVVFSQ093dERUQjB0SnM3czBnQ0lJZ0NJSWdDSUlnQ0lJZ0NCR2tMSUVndmdGNnV1M29mNzhoN2VjSWdpQUlnaUFJZ2lBSWdpQUlnaUNJSmtJQ1JmL0gzbjNITlhXKy8rTi9FVmFZTWhSUkVRVVY5NnpXZ2RaSnRYVVVkNnQxVzNGaTNTSXFNa1NsV055RGlndFVYSUFvS0ZMY29sZ0xhaFVRUkpRdE1vMUFJQ1Q1L2NFdjU4c2hneUFvYi94Y3o4ZWpqNXF6Y2ljazU1emMxMzFmRnlFTmdJVzVHZlB2N0p4Y2xQQkw2N0UxaEJCQ0NDR0VFRUlJSVlRUVFyNFdGQ2dpcEFIUTF0WmlwYTE2bTBhemlnZ2hoQkJDQ0NHRUVFSUlJWVRVSGdXS0NHa2d6TTBxcDU5THI4ZVdFRUlJSVlRUVFnZ2hoQkJDQ1BsYVVLQ0lrQWFpWll0bTRIQlVBQURGeFNYSXljdXY1eFlSUWdnaGhCQkNDQ0dFRUVJSWFlZ29VRVJJQTZHbXFvcm1wazJaeHlscG1mWFlHa0lJSVlRUVFnZ2hoQkJDQ0NGZkF3b1VFZEtBdEc3Wmd2bDNXa1lXaEVKUlBiYUdFRUlJSVlRUVFnZ2hoQkJDU0VOSGdTSkNHaEF0SWoyQ0FBQWdBRWxFUVZTVHhrYlExdUlDQU1xRlFxU2taOVJ6aXdnaGhCQkNDQ0dFRUVJSUlZUTBaQlFvSXFTQnNXaGx4dnc3SWVsdFBiYUVFRUlJSVlRUVFnZ2hoQkJDU0VOSGdTSkNHaGdMY3pOd09CVmYzYUxpWXJ6UHlhdm5GaEZDQ0NHRUVFSUlJWVFRUWdocHFDaFFSRWdEbzZHdWpwYk5UWm5IU1c5VDY3RTFoQkJDQ0NHRUVFSUlJWVFRUWhveUNoUVIwZ0MxdFRCbi9wMlJsUTErYVZrOXRvWVFRZ2doaEJCQ0NDR0VFRUpJUTBXQklrSWFvRWI2ZWpBMk5HQWV2MzZUVW8rdElZUVFRZ2doaEJCQ0NDR0VFTkpRVWFDSWtBYktzcFVaOCsvWGI5TWdGb3Zyc1RXRUVFSUlJWVFRUWdnaGhCQkNHaUsxK200QUllVFRtRFUzeGJQWWx5Z3RFNkJNSUVCYVJoWmF0bWhXMzgwaWhCRHlsY25KSzhENzNBSjhMQzZHdXJvNjhnc0s2N3RKaEJCQ0NDR0VFRUwrZjRZR2pTQVFDS0NyclEyVHhvWXdObXhVMzAwaURSQUZpZ2hwb0ZSVVZHRFpxaVhpRWw4RHFKaFZSSUVpUWdnaGRlbGwwbHVJVlZSaDFNUUVyZlQwb0tlblY5OU5Jb1FRUWdnaGhCQlNCWS9IQTQvSHc3dmNYT1RrRjZLOXBYbjFPeEZTQ2FXZUk2UUJzMmpWRWlvcUtnQ0EzUHdDOEQ0VzFYT0xDQ0dFZkMxZUpMNkJub0VoT25mcGd1Yk5tMU9RaUJCQ0NDR0VFRUwrUitucDZhRjU4K2JvMnJVcmRQVWJJZmJWMi9wdUVtbGdLRkJFU0FQRzFkUkFpMlpObWNlSnIra2lRQWdocFBaZUpyMkZvWkV4V3Jha1VXaUVFRUlJSVlRUTBwQ1ltN2RDSXdOREpMeE9xZStta0FhRUFrV0VOSENXcmN5WWY2ZWtaMEpRWGw2UHJTR0VFTkxRNWVRVlFLeWlpcFl0VzlaM1V3Z2hoQkJDQ0NHRWZBSnpjM01JeFNySXpTK283NmFRQm9JQ1JZUTBjSTJOREtHbnF3TUFFSWxFZUpPU1hzOHRJb1FRMHBDOXp5dUFvWkZSZlRlREVFSUlJWVFRUWtndEdCb1pJVHUzc0w2YlFSb0lDaFFSOGhWb1o5bUsrWGZTRzVwV1NnZ2g1Tk45TENxbWVrU0VFRUlJSVlRUTBzRHA2ZW5oWTFGeGZUZUROQkFVS0NMa0syRGVvaG5VVkZVQkFNVWxmTHg3bjFQUExTS0VFTkpRcWFtcFU2Q0lFRUlJSVlRUVFobzRmWDE5cUttcDFYY3pTQU5CZ1NKQ3ZnSWNEZ2VXcmY1ZkxZbWtONm4xMkJwQ0NDRU5XVUVocFNZZ2hCQkNDQ0dFa0s4Qi9iNGp5cUpBRVNGZkNjdlcveTlRbEpXZGcrSVNmajIyaGhCQ0NDR0VFRUlJSVlRUVFraERRSUVpUXI0UzJscGNtSm8wWmg0bkpWT3RJa0lJSVlRUVFnZ2hoQkJDQ0NHS1VhQ0lrSzlJMjlibXpMK1RVOUpRTGhUV1kyc0lJWVFROGpYSnlzckNuVHQza0ptWktYZWJqSXdNM0xsekIzbDVlVit3WlYrdmx5OWY0c2lSSTBoT1RxN3ZwZ0FBSWlNamNlWEtGYVcyRFEwTnhhVkxsd0FBSHo5K1ZManQ2OWV2RVJjWEI1RklKSE45VmxZV0hqMTZoSktTa3BvMStIL0V1WFBuNE8vdkwzTmRWRlFVSGo1OHFIRC9CdzhlSUNZbTVuTTByY0ZJUzB1RHI2OHYzcjU5cTNDN2t5ZFA0c2FOR3hDTHhWK29aV3dDZ1FBUEh6NEVqOGVyMCtNV0ZCVGc5dTNiRUFnRU10ZG5aMmNyL0E0cEt5Y25Cd0VCQWJVNnh2K3lNMmZPZk5Xdkx5MHREV1BIanNYZHUzY1ZicGVRa0FCYlcxczhmdndZSXBFSTd1N3VDQWtKa2JsdFNVa0puajU5S3ZlNm5weWNqS1NrcEdxWGZVbTV1Yms0Zi82OHpEYndlRHljUDM4ZThmSHh0WHFPcDArZklpZ29DUC8rKzIrdGpsTlh5c3ZMcFpieCtYeWNPblVLZCs3Y3FZY1dWVThrRW9IUC8vS1pjREl5TW1Cblo0ZXdzREM1Mit6ZHV4Yy8vL3p6RjJ3VklmOGJxSm9WSVY4Umt5YkcwTmJTUW5GSkNjcUZRcngrbXdvcnk5YjEzU3hDQ0NIa2YwWlpXUm5jM2QzQjQvR3dkdTFhTkczYVZLbjlzckt5RUIwZExiVzhjZVBHK1BiYmJ3RUE3OTY5dzVNblQyVHViMnBxaXU3ZHUzOTZ3LzhIL1Bubm40aVBqOGVKRXlma2J2UEhIMy9nelpzM09IMzZkSjAvUDUvUHIzWG5yNHFLQ3JoY3J0VHlUK2s0TkRJeXdwQWhRMnJWbnVva0pTWGg3Tm16c0xLeWdvV0Z4V2Q5TG1YY3VIRURDUWtKR0RObVRMWGJob2VIbzdpNEdMMTc5OGFpUllzd2RlcFVUSnMyRFNvcUtsTGIrdnI2NHQ2OWUvRDI5cGI1T3E5Y3VZS3paOC9DeWNrSkF3Y09ySlBYVWhQLy9QTlB0Y0d1YnQyNndkallXT2E2aUlnSUNJVkNxVTZuRnk5ZVlPUEdqWmd5WlFyNjllc25jOS9vNkdoczNyd1pzMmZQUnMrZVBUL3RCY2doRUFoa2RpN1dGSmZMbGZsM3JVc3ZYcnpBeVpNbllXbHBpVmF0V3NuY0pqazVHYjYrdnVqYnR5K0dEUnYyV2Rzano2MWJ0K0RoNFFGUFQ4ODZQZWNmUEhnUU4yN2N3STRkTzlDclZ5K3A5Y0hCd1RoNzlpd0NBd09ocTZ2TFd2ZnExU3UwYmR0V3FlZng5ZlZGYUdnb0RBME5NWFRvMEJxMThmbno1M2o2OUdtTjlwRm8zNzQ5ZXZmdS9Vbjcxc1NsUzVlZ3E2dUxDUk1tZlBibnFnK1NqdmZxdnRkQ29SQkZSVVVvTHk5SFdWa1o4dkx5c0d2WExtUmxaV0h1M0xtczczTkdSZ1pXcjE2TjFhdFhZK1RJa1ZMSDh2SHhRVmxaR1R3OFBKaGx4NDhmUjBsSkNXdFpaZG5aMlJBS2hTZ3ZMMmYrRXdnRUtDc3JZLzRyTFMxRmFXa3ArSHcrU2twS1VGSlNndUxpWWhRVkZXSDQ4T0hNdlplODQzdDdlOFBlM2g1dDJyUmhyY3ZQejRlM3R6Zm16WnVIRGgwNktIeWY1SW1MaTRPRGd3TUVBZ0VHRFJxRVhyMTZmZlp6b0NMUG5qM0R0bTNiNE9qb2lDNWR1akRMUDM3OGlPUEhqMlB3NE1INDdydnZsRDRlajhlcmt3QU9sOHVGbnA2ZXpIVjhQaCtPam83SXpjMkZoNGNIVEV4TWF2MTh5aW90TGNYcjE2K1JuNS8vU2Z2S0M4aHpPQnhvYW1yV3RubUUxQ3NLRkJIeWxXbG4yUXBQWDFTTWprbE1lb3UycmMzQjRkRGtRVUlJSVY4R2o4ZkR0V3ZYY1B2MmJXUmxaYUcwdEJSTm16WkYzNzU5TVdYS0ZEUnExS2hlMitmajQ0UDc5KzhEQVB6OS9iRjgrWEtsOWt0SVNJQ1hseGMwTkRTWTYycHBhU2w2OU9qQmRGYThmUGtTbnA2ZU12Y2ZPSEFncTlNd0pDUUVodzRkcXMxTFllam82REN6RldKalk3RnUzYnBQUHRZUFAveUF4WXNYU3kxLzlPZ1JZbUppMEsxYk56eDQ4RUJxZmZ2MjdaR2ZuNC9uejUramE5ZXV1SG56cHRRMit2cjZyRTcrdkx3OG5EbHpCZzhmUGtST1RnNDBOVFZoWldXRjhlUEhvMy8vL2xMN0wxaXdRT0ZzSm1XWW1KamcxS2xUVXNzUEhqd0lWVlZWcUt1ckszV2MwdEpTdEcvZlhtNmdLRHM3RzRHQmdYajgrREV5TXpNaEVBaWdyYTBOTXpNelRKZ3dvY1lkc0tXbHBkVUdLalEwTktDaG9RRUErUDMzM3hFWEYxZWo1NmlxZWZQbU9IYnMyQ2Z2TC9tZXRHalJBck5uejhiaHc0ZVJrWkdCTld2V3NMYmo4WGlJaW9wQzkrN2Q1UWJEN3QyN0J6MDlQZlR0Mi9lVDIxTWJodzhmcm5ZbWk2dXJLeE1vS2kwdEJRQ0ZIVVlpa1FpSER4OEdBQmdZR0NBME5KUzFuc1BoWU5Tb1VUaCsvRGlBaXI5djFXMEFvRmV2WGpBMU5RVUFwS2VuSXpnNEdOSFIwY2pPem9hcXFpcWFOV3VHVWFOR1lkU29VVktmN3oxNzl1RGF0V3NLWDVjeWZIMTlZV3BxaXREUVVPemJ0Ni9XeHdNZzlWclQwOU1CQU9ibTVySTJCMUJ4VGxkUlVjRzhlZk9xUFQ2Zno0ZVhsMWV0MnRpN2QyL1kyTml3am5uOCtISG82ZW5oL2Z2MytQdnZ2MW5iYTJ0clk4Q0FBVGh4NGdRK2ZQZ2c4NWhxYW1wWXRHZ1JhMWxVVkJSdTNMaUJTWk1tb1ZldlhoQUlCSWlQajBmWHJsMFZ0dS9aczJmdzhmRkJiR3dzUER3OGxBbzB6cGt6QjdkdTNjTGh3NGZScjE4L2FHbHBWYnVQeE5PblQzSDgrSEZvYW1yV3FOT2N6K2RqM0xoeFVvR2k4K2ZQdzl2Ym03Vk1WVlVWVFpvMFFiOSsvZkRycjc5KzBqMkZXQ3l1OW53S0FMcTZ1Z2dQRDBkNGVIaU5uME9lY2VQRzFVdXdXeEV1bDR1dFc3ZGl5NVl0ZVA3OE9ZUkNJZFRVRkhjVnhzWEZNZTloUVVFQnlzdkw4YzgvL3pEcjgvUHpVVlpXeGl6VDBOQmczUU90V0xFQzJkblpTcmRSVFUwTm1wcWE0SEs1ME5UVVJKczJiUlFHaWo2bnpNeE1PRGs1UVZOVEU0TUdEY0tOR3pkdzRNQUJMRm15cE5wOVA5Yzltb21KQ1ZSVVZMQnUzVG80T1RreDc0MWtCbUoxZjgrcXZMMjk2K1RhTUhqd1lHemN1RkhtT2k2WGk1OSsrZ25idG0yRGc0TUQ5dTNiVjZQelRVRkJBUUlEQTJXdU16UTBoSzJ0N1NlMXVUcjI5dlo0L2ZxMXpIV1dscGJNZFoyUWhvb0NSWVI4WlZxM2JJSG44UWtRQ2tVb0xTdkQyN1FNV0ppYjFYZXpDQ0dFZkVHU0g0UXErUEtqR3lNaUl1RHQ3UTBqSXlPMGJOa1NmRDRmYjk2OHdibHo1eEFSRVlGOSsvYWhjZVBHMVIvb000aU9qa1pBUUFCYXQyNE5YVjFkWExseUJYMzY5TUdBQVFPVVBvYVhseGVzckt3QVFPYVBkUUR3OFBDQXBhVWw4N2hxcHg4QVdGaFk0S2VmZm1JZVAzbnlCQzlmdnNUWXNXT2hyYTB0dGYzVnExZWhvYUdCNGNPSFM2MnIzQmx0WkdTRU1XUEdJRHc4SEtXbHBVck4vQUNBOSsvZjQvYnQyekpuN1BCNFBPemV2UnM2T2pySXlzcUN0N2MzZEhSMFdOdU1IVHNXNGVIaDBORFF3THQzNzNEa3lCR3BIL3d0Vzdaa09zaVNrNU94ZXZWcWZQandBU1ltSnJDeXNzSzdkKzhRRXhPRG1KZ1l6Snc1RXpObXpHRHQvOU5QUDhudFhBV0EwNmRQdzhEQUFELysrS1BjYmFxT3RLOXMvUGp4c0xPems3dStzdDkvL3gxQ09TbCtvNktpNE9ibXhvekcxZEhSZ2JxNk9qNSsvSWo0K0hnOGZQaXd4b0VpZWFPeUs1c3hZd1ptenB3SkFFemJ2di8rK3hvOVQyVUdCZ2FmdkM4QVZrZnhoQWtUWUdwcXl1clVsWXg2RHdzTGcwQWd3TWlSSTFtZHQ5cmEydUJ3T0lpTmpVVjZlanFHRGgySzNOeGNtYy9WdEduVHp6NmEyOVRVRk9QR2paTmFucHFhaXF0WHI3S1dMVm15QkxxNnV0aTFhNWZjNDEyOGVCRnhjWEZNOExMcWQwcFZWUlVxS2lxSWk0dURrWkVSTGw2OENLRlF5QVFESlJvM2Jzd0VpbzRjT1lMNzkrL0QxTlFVYmR1MlJVRkJBUklTRXBDUWtJQTdkKzVneDQ0ZHJBRmsvZnIxZzVHUmtkdzIvdjMzMzhqT3pzYmt5Wk1WQmxFbDN5dFRVMU9wOCtuZHUzZlJxRkVqZE92V1RlYStEeDgraEpxYVdyV3pTZExUMDZHdXJvNFdMVnJJWEorV2xvWmJ0MjVoK1BEaFRNRHg5dTNidUhIakJyWnMyU0wxK1JBS2hZaU1qSlQ3Zkh3K0h4d09SK3I5cnN6UTBKQUpGSW5GWW5oNmVpSTdPeHRjTGhlN2QrOEduOCtIbXBvYWMwMXUxcXdaQmd3WWdPdlhyME1nRUtCMWEzYm1oN1MwTkJRVUZMQ3VHWGw1ZWZEMDlFUzdkdTB3ZCs1Y0FCV0I3WkNRRU96Y3VaTTFlMERTanZ2Mzd5TWdJQURQbmowRGw4dkY1TW1UMGFwVks1U1dsc3J0V0szTXpNd01xcXFxVE9wSWVTd3RMV1YyMWg4N2RneE5talNwOW5tQWlyL0RxRkdqRkc2anJhMk5SbzBhUVN3V282Q2dBRmxaV1FnS0NrSmtaQ1QyN3QycjhETXNTMHBLQ3NhUEgxL3RkdUhoNFhqLy9yM0NvTHRRS0lSQUlHRDluUldwanlEUnpwMDdwWllWRmhZQ0FJS0NncGpCTXdZR0JpZ3BLY0h1M2J2UnBVc1htYk9ISkE0Y09DQ1Z1bTNEaGcxUzIwbVdHUnNiczlKdk9qZzRnTWZqUVYxZG5mV2ZtcG9hL3Z2dlAremR1eGZPenM3bzJiTW5ORFUxNVE1OExTa3BrUm1JS0NvcUFsQnhucjExNnhacm5lVGFIQklTd2dwdVNiaTR1RWlkanlYaTQrT3hhZE1tbEpTVXdOM2RIVjI3ZG9XS2lncUNnb0lnRkFxeGVQRmloWitEejNHUEJsU2NlejA5UGJGeTVVcHMzcndaRGc0T0dEeDRzRktERm1RWk5XcVUxTG1sSnVMaTRoQVNFZ0l6TThYOVVOOTk5eDNLeTh1eGJkczI3TjI3RjJ2WHJsWDZPZkx6OCtYT1htL1ZxdFZuQ3hRQlFLTkdqVEI2OUdqV01ubXBHd2xwYUNoUVJNaFhSbFdWQTB2emxraE1yaGoxK1BKVk1scTNiRkd2VTZFSklZUjhlYm82T2lnb2xOK3Avcm0wYmRzV1hsNWVyQitZdWJtNVdMdDJMVkpTVW5EKy9IbVpnWlBQN2RXclYzQnhjUUdYeThXbVRadkE1WEt4Y09GQ2VIcDZZdWZPblhXUzFxdXNyQXhBUldkTDVRNXhXZGZnVHAwNm9WT25Uc3pqWmN1V29XblRwckMzdDVkNTdJY1BIMEpYVnhmejU4OVgyQVpUVTFQWTJkbWhvS0FBZi8vOU42Wk5tOFpLKzhIajhXU21BZkgzOThmdDI3ZlJvMGNQMW5LQlFBQVhGeGNVRlJYaDBLRkRDQThQUjNCd01MWnYzNDZXTFZzeTI3bTd1eU1sSlFYdTd1NHdOamFHdmIwOTFxNWRLemVkVmx4Y0hJeU5qZUhrNU1SMElJdkZZb1NHaG1MWHJsM3c5ZlhGc0dIRFdKM0NFeWRPbFB1NnhXSXhUcDgralNaTm1tRE9uRGtLM3lONWtwS1NjUG55WmFXMnpjdkxrem1TbmNmallldldyZUR6K1JnMmJCam16cDNMcERjc0xpN0d2Ly8raS9mdjM5ZTRiVC8rK0dPMXFhUGF0Mi9QZXF5cXFvcFZxMVl4enkwckFGbFpVVkVSN3QyN3A3QnpzS3A1OCtiSkhSVmVWbFlHc1ZpTXNXUEhzcGFibUpqQXg4Y0hPM2Jzd0wxNzk1amxWWU5oZS9ic1FjZU9IWmtnek0yYk4yWE9WQU1xWnA4b094dnNVNW1ZbUdEeTVNa0FnQThmUGtCZFhSMWFXbHI0NTU5L3BBSkYxWG44K0RHT0hEbUM4ZVBIWThhTUdaZzFheGFzcmExWndlZWtwQ1RZMjl1alM1Y3UyTGx6Sjl6ZDNaR2ZuNC90MjdmTGZhMURoZ3lCblowZEV6Z0NLdEtCclYrL0hrK2VQTUhEaHc5WmdSeHJhMnRZVzF2TGJlZC8vLzJIN094c3pKZ3hRNm1SM3IxNjlaSktpeloyN0ZpMGFkTkc3cWp5NmRPblExZFhWK2I2a3BJU3BzYkltemR2WUdSa2hOallXR2E5c2JFeG1qVnJCZ0E0ZXZRbzFOVFVNSHYyYkdhOUpCZ1VGaFltRll6UTBkR1IrMzNQenM3RzlPblRNWExrU0t4Y3ViTGExdzFVcE9hOGZmczJsaXhaQWx0YlcrWVlTNWN1bGVwUUJJQ2VQWHZDd2NHQnRlekFnUU9zR21ERnhjVndkSFNFU0NTQ2s1TVQ4M2VmUG4wNmJ0NjhDVGMzTnh3NmRJZ1YxRjJ3WUFGeWNuSmdZR0NBR1RObVlQejQ4ZERSMFFHSHcwRmhZU0Y4Zkh5VWVqMEFxcDJWT0dyVUtKbUJvdnYzN3lzTXlsZW1URHJSNzc3N2pqbVhBVUJNVEF4Y1hGeVFuWjJOTTJmT0tEV1RvekpqWTJOTW56NWRxVzJuVFp1R2FkT215VjBmR2hvS0x5OHZ6Sm8xcTE3cm1UeDkraFRKeWNrb0tDZ0FBUHo3Nzc4b0xDeEUyN1p0RmM0TWtWZGZSeWdVd3RMU0V0bloyY2pLeWdKUWNSK2xxNnVMeG8wYlk4T0dEVXpBWmUvZXZTZ3ZMOGVLRlN1WS9ROGNPSURTMGxKbVdkWGdpYUlnUkVaR0JvQ0s3MmhOWnBoOGJqZHUzTUNmZi80Sk5UVTFiTisrblhrTmE5ZXVCWWZEd2VYTGwvSDI3VnRzMnJSSjdrQ0x1cjVIcTZ4NTgrYnc5UFNFczdNemN3MlFmQjcwOWZWcjlGbzdkKzZNenAwN0E2Z0kwb2VHaHVMWFgzK1YrbnM4ZWZJRXg0OGZoNTJkSFRwMjdNZ3NqNGlJZ0pxYW10VDFYNVpodzRiaHlaTW51SHIxS2thTUdDRXp0YVlpQ3hZc1lLN05RTVVnTHNuOWVFMUZSVVV4NzFscWFpcEtTMHVaT2thR2hvYk0rYzdBd0VEcVhsTVNjQ1drb2FOQUVTRmZJYXUycmZFNkpSVkNvUWpGSlh5a1o3NkRXWFBUNm5ja2hCRHkxV2hzYklqM09iSkgzMzlPc243OEd4c2JZK3pZc2RpL2Z6L2V2WHYzeGR1VW1wcUs5ZXZYbzZpb0NBNE9Ea3pxb3RXclYyUExsaTFZczJZTi92ampqMW9IaXlScDBXbzZZeW8zTnhmeDhmR1lOR2xTclo2L3NoNDlldUR2di85R2JHd3NrNjdMeTh1TEdhbGJkYlJzVkZRVTFOWFY4YzAzMzdDV3U3dTc0OW16WjlpeVpRdE1UVTFoYTJ1TGlJZ0lPRG82d3NmSEIrcnE2a3hkZ1lrVEo2SlBuejRBZ1A3OSs4UE56UTFIang2Vm1YZStZOGVPR0Rac0dLdGVrSXFLQ2thUEhvMEhEeDRnS2lvSzBkSFJjbWNQVkNYcGJLeE51dDFuejU0cG5hNnR0TFJVWnFEbzhlUEhLQ2twZ2FtcEtkYXZYODhLRW1wcmEyUFFvRUdmMUxadnZ2bW1SdlVGS3N2SXlNREtsU3N4Yk5nd3pKOC9YKzU3NU9IaGdjaklTSlNWbFNuVnVRTlVCQUVrSTdlcnVuSGpCdkx6ODZVQ2ZKVS9leHdPaDVrRkpSRVhGNGVvcUNnQUZTT0dJeUlpWUdWbHhVcnhKUkVjSEl6VTFOUWFwOVdwclduVHBtSElrQ0ZZdlhwMWpmZU5pNHVEazVNVE9uWHFoTjkrK3czcTZ1cVlOV3NXOXUzYkJ3c0xDL3p3d3c4QUtqcjREQTBONGVEZ0FBNkhnNTkvL2huMjl2WTRkT2dRbGkxYkp2UFlnd2NQbGxyV3BVc1g5T25UQi9mdTNhdngrYmN1dmxlMWtacWF5dXA4QnNCNlBHN2NPQ3hidGd3dlhyekEzYnQzTVdQR0RGYmR1YUZEaCtMczJiUHc4ZkhCb0VHRDVNNFNxSXJINHdHbzZCaFVWdWZPbmRHOGVYTm1GSHRlWGw2TmoxRlpTVWtKbGkxYmhwU1VGRXljT0JIUG5qMERqOGZEaHc4ZlVGaFlpRWFOR2lFOVBSMS8vdmtuWEZ4Y21QME1EUTB4Wjg0Y0RCMDZsQWtzSFRod0FPbnA2WEJ4Y1VGd2NIQ04yeUlTaVdSK0J1Ujk3L2J2MzEvajU2aUpuajE3WXNLRUNUaDU4aVJldm54WjQvMTFkWFdWUHNjMUZEZHYzbVROYUFnTEMwTllXQmdtVFpva00xQVVGeGVIRlN0V3dOblpXV1pLVHhVVkZYaDZlckxTN2dVRkJTRW9LQWdEQnc2RWs1TVRzMXhiV3h0bFpXV3NleWh0Ylcyb3FLaEkzVmNGQndmanI3LytVdmhhSkROaUhSd2NvS3FxcW5EYlBYdjJ5Snd4RlJjWEIzdDdlMHljT0ZIcWI1MlNrb0o1OCtaaDlPalJTZ1gzOHZQenNYdjNidHkvZng4dFc3YkVsaTFiV0Nrd09Sd08xcXhadzh5YW1qdDNMdWJObTRjZmZ2aEI3cm16cnU3UmdJcHpoWVN4c1RGMjc5NE5GUlVWbEpTVU1BTlRkSFIwV052SklxL1dYSHg4UEFJREF4RVJFWUhGaXhlejdrVUtDZ3J3NHNVTDFuMUFiR3dzWW1KaThQMzMzOHV0MjFmVnpKa3pjZlhxVmV6ZnZ4OS8vZlZYblZ4enpwNDlDejgvUDVuckpEV0dUcHc0d2FRalhyWnNHUzVmdml3MVUwNlNVcnB6NTg3MWx1NlFrQytKQWtXRWZJVTBOVFRRdW1VTEpMMUpCUURFSmI2bVFCRWhoUHdmMDZOclp3U0ZoQ0VqNngyYW16YXRmb2ZQVFBJanN2SXNsQy9oeFlzWGNIWjJSbUZoSVpZdVhjb3FjRDVnd0FDc1dyVUtucDZlV0xObURUWnYzaXczUFpKRVVsSVNNMUt4cEtTRUdUVXRFb2x3OCtaTldGaFlTSTBHNVhBNFRKNTRXU1NkT0JvYUdyaHo1dzVyWGF0V3JlUVdiZ2VBeE1SRU5HclVTQ29ZSXhsMSt1VEpFNllUWXZqdzRiaDI3UnAyN05nQloyZG5wa09nb0tBQXNiR3g2Tk9uRHl0d0ExVE1VT2phdFNzeU16TVJFQkFBb0dMV1FGRlJFV3MwZnRldVhTRVVDcGx0V3JkdWpmejhmTnk3ZHcvNit2b1lNV0lFNjdpS2duTG01dWFJaW9xcTBZaFFTY2RTZFoxS2l0UkY2amxKQVhFOVBiMGF6ZWFXRkJXdlNqSml1NlNraEVrVlZKV3FxcXJDMGZ0R1JrYXd0TFRFK2ZQbmtaNmVEZ2NIQjZtLzg3bHo1eEFaR1lsdTNicEpwZTRyS2lxQ282TWpnSXFPKzVLU0V2eisrKzhBZ0kwYk44b05qTDU1OHdaeGNYRUtSKzZycXFwS3JROEtDbUlDUmVmUG40ZEFJTUNDQlF0WTlTMGtJaU1qa1pHUjhjVm56aXN6QzBJZUN3c0xqQmd4QWoxNjlHQjloenAxNmdRZWo4ZDhod0JnekpneHJGbFgzYnQzaDU2ZUhnSUNBdEMzYjErbEE2bWZldjZ0aSs5VmJUUnYzaHhidG14QmRuWTJEaHc0Z0I5KytBRjkrL1pGZVhrNTNOemNvS0doQVlGQWdOMjdkOFBFeEFSVHAwNWw3YStpb29McDA2ZkQxZFVWcDArZnhtKy8vYWJVODBvS25OY2s2SC9od2dXa3BxWXlOYVVrbjVHcWFlOGs2ZU9xVTNuay9zV0xGd0ZVWEV2MDlmWFJxRkVqR0JrWlFTd1c0OEdEQjh5SWQ2QWk0RnYxZkpDYm00di8vdnNQcXFxcU1tZG9uRGh4QXZuNStWaTZkS2xVOENjeU1oSUhEeDdFaGcwYldETUdGSkdrbjFXR1NDVENsQ2xUbE5xMk1zbDFWdFpNaWZMeWNya0JiTEZZREpGSUpQZDhDbFFFT1Q3M0RNVzZabTl2ajJYTGxpRTFOUlcvL2ZZYmszcE1SVVZGWnFlNzVEdk40WERrZnI4WExWcUVPWFBtNE8zYnQzQndjTURDaFF2eDNYZmZnY3ZsSWpzN203bXYrZkhISHlFV2k1azZZa0RGYkRPUlNNUmExcXhaTTNUcTFFbnVyTjhiTjI3ZzVjdVhhTmFzR1RJek0yRm9hSWpzN0d6MDZkTkhibXJLVHczRUtrTWdFT0RLbFN2dzlmVUZqOGZEaUJFanNHelpNcG16Y3lXMTBTU3o2bmZ0MnNYTXd1blhyNS9VTmFxdTd0RUtDd3VWR21UazQrTlQ3V3pDczJmUHl2emVEaDgrSE8zYXRZT25weWRjWFYweGNPQkFMRisrSEFZR0JzeDlTK1VVblljT0hZS2FtcHBVK21CRkpNR1psSlFVaEllSDEyaG1zenh0MnJTUm0zNlh4K1BoNXMyYmFOZXVIZHExYXdlZ0l1WG03dDI3bVhQMzdObXpJUkFJbUVCU1hkMW5TTklVVHBnd2diTCtrUDlKRkNnaTVDdlZ2cTBsa2xQU0lSS0p3UHRZaEhmdmM5QzBTZjNVaENDRUVQTGx0VFkzUXh1TFZnZ0ppOERFY1QvQ3lMQjI5VVpxSXpvNkdoY3VYSUMrdnY1bnpSbGUxZFdyVjdGbnp4NlVsNWRqNGNLRnJKcEFFaU5Iam9SUUtNU3VYYnV3ZXZWcS9QTExMNWc1YzZiY2pwTS8vL3lUOWJoSmt5WVFpOFU0ZE9pUXpOSHZRRVg5bEppWUdPemJ0dzhhR2hwbzFhb1Y4eU80dkx5Y0dlRXRLOWQ2NWJvelZjWEZ4Y0hCd1FIR3hzYnc5dlptdGJscDA2Ym8wS0VEd3NQRE1YZnVYS2lycTZOYnQyNzQ1WmRmY09yVUtadytmWnJwb0w5OCtUSkVJcEhNMmo2REJ3OUdXbHFhekhTQmt2b2VpbkxnUDN2MkRPYm01bEtCSWtVa003TXFwOCtxenFjV2JLNHNMUzFOS2xBbno0Y1BIMlRPVHVqVXFSTlVWRlNRbUppSWUvZnVLVjJQWXMyYU5VaE1USlM3WGpLaVZSWXpNek1jTzNaTTdub3Vsd3RYVjFmODhjY2ZpSWlJd01xVks3RjE2MWFtZ3kwcUtnbytQajVvMHFRSk5tM2FKUFhaVjFGUllXWlBaV1Zsb2F5c2pIbk00L0drT2x5MXRMVFF2SGx6YUdwcXNnS2trcUJYMVk0dWVTUjFTTHAzN3k0elNBUlVkRExYUjRldVNDVDY1T0FKbDh2RmloVXI0T0hoZ2J0Mzc3TFdTUXBrUytxZXFLdXJTejNQMDZkUElSQUkwTGh4NDJvRFJaS096cGlZR0hUcDBrWG1hUFRxOWdmcUwxQ2txNnNMYTJ0cjVuczVaTWdROU9yVmkwbDNxSyt2RDFkWFZ5UW5KNk5aczJiWXNHRURQbjc4aUtLaUloUVZGYUc0dUpnWk9YN3AwaVZNbWpSSnFZN2wxTlNLd1hiS0J1SUFZT1hLbGN4bkhLajR6aFlVRkdEdDJyV3NZRWFMRmkyVW50VWplVDJHaG9Zd05EU0VycTR1cTJNeE5UVVZhOWV1WldxN0FPd0JESlczazZUb3E4ckh4d2YrL3Y2d3NySUNuOCtYMnRmSXlBaDhQaDhyVjY3RTh1WExxNjBuQklBVlJLaU92RnB2MVhuOCtERUF5RXh2K3ZqeFkyemF0RW51dm5sNWVRbzcxemRzMkZEak9uTGw1ZVh3OHZLQ3JhMXRuYVN5clNsSk1FanlmeFVWRmVaN0srdGNJL2xldUxpNFNIMi9KY0VPUFQwOTZPbnBNYlVCZFhWMW1kcFRLMWFzd051M2IydlV4dE9uVDZOdDI3WlNhVlRUMDlOeDhPQkJ2SHo1RXRPbVRVTzdkdTNnN095TWxTdFg0czZkT3dnTkRZV1JrUkZtejU2dGRQQzJRNGNPQ0FrSmtYbFAwTEpsU3dRSEI4dTlkb2pGWWx5L2ZoMG5UNTVFZG5ZMkRBME4wYXRYTDFoYVdpcFZoOGJHeGdhUmtaRklTRWpBNXMyYllXWm1obFdyVnJGbTNOZlZQWnFtcHFiQ2VsdFJVVkhJeU1qQXlKRWo1YWFmZmZqd0lUSXpNNlhlaitMaVlyeCsvUnBkdW5TQnViazVkdTNhaFpNblQrTDA2ZE13TXpQRHZIbnptTys1SkZBa0Nmem01T1RVNkI3dXdZTUhBQ3JPNmFkT25jS0lFU05xZmQzcDNidTMzQUJqY25JeWJ0NjhpUUVEQnNpY1ZaYWFtb3FzckN3WUd4dlg2Zlh2eFlzWHpJK1NNWkFBQUNBQVNVUkJWSXpMVnExYVZWdWJqNUQ2UUlFaVFyNVNYRTBOdEc3WkhLL2ZwZ0VBRXBMZVVLQ0lFRUwranhreXNEOHVYQXJGU2YrTEdQYmRBTFJzMFJ5R0J0THBzdXJhL2Z2M2NlWEtGUlFWRlNFN094c2ZQbnpBd0lFRE1XL2VQS1hUVU5SR1lXRWhEaDA2aEwvLy9odGNMaGNPRGc2c1ZCbmJ0MjlIV1ZrWk5tL2VES0JpTkd6VHBrMnhkZXRXbkQ1OUdnOGVQTURNbVROaGJXMHROZHJQeGNXRjZRU1M3SC8wNkZFRUJnYkMydHBhNWcvNTJiTm5ZOGVPSGJoMDZSSTRIQTUrK2VVWFp0MjFhOWVRbDVjSGUzdDdWb2ZYcTFldnNIbnpacm1qc3A4OWV3WkhSMGVvcUtoZzBhSkZNbi9JamhzM0RoNGVIcmgxNnhhVHRtdkdqQm40NTU5LzhPREJBMllVZDNCd01GcTBhQ0czbnBDWm1abkMyajEyZG5ZUUNvVTRjdVNJMUxwVnExWXBITGxkVlhwNk9oNDhlQUFkSFIxV3A3YXZyNi9DV1J5U0R0cnM3R3ljUEhsUzRYTm9hbXBLelR3QUtqcExIajU4cUhSYk8zVG9JTFdzUllzV0dEOStQQUlDQXVEczdJenZ2LzhlczJiTmtwbCtyeXBkWFYybFp6eElTR1l2VkVkVlZSWHIxcTJEZ1lFQkxsNjhDSHQ3ZTJ6YnRnMmxwYVZ3YzNOamdrbXk2aXBvYTJ2RDJka1pBT0RtNW9hRWhBVG04ZVhMbDdGbnp4N1c5ajE3OW9TSGh3ZTRYQzRyMVUxWVdCaU9IVHVHL2Z2M0s5VUJ6K0Z3WUcxdGpaOS8vaG1wcWFreVo4T1VsNWZYUzZCSUtCVFd1dk5vN2RxMWNndDMzNzkvSDF1MmJNSDY5ZXVsVWc0K2ZmcFVZY283WDE5ZnZIanhBaDgrZkVCR1JnYlUxZFV4WmNvVXpKdzVrM1UrQ3c4UFo0S3k4a2pTRnZuNitsYjdlc2FOR3llM0xrZHRTZW9VU1VaK1M5SzZOV3ZXaktrUEpha2JaV3hzak5hdFc4UFEwQkFHQmdiUTE5ZEhmbjQramg4L2pqTm56bUR4NHNXNGRldVd3cFJsejU0OUExQXh3MEZXc2Z1cWZ2bmxGMWJOdWREUVVMeC8veDZhbXBydzh2TEMxS2xUTVhIaVJGWXcvZGF0VzB5d1hVSWdFTEJtZjFoWVdDQTRPQmpKeWNseW4vdkFnUU13TkRSazZuZDVlbnFpWjgrZXpQcms1R1FrSnlkanpKZ3hyUDNFWWpHOHZiMXg0Y0lGZE96WUVkdTJiWk1aL083UW9RUDI3OStQRFJzMllPZk9uVWhPVG9hZG5aM0MxRkR5NmxIVlZubDVPVEl6TTNIaHdnVkVSVVdoZCsvZUNnTlhOalkyQ212aFZQWHk1VXVFaG9aK1V0dHUzcnlKbEpRVVhMdDJEUk1uVHNUTW1UT1ZEb3AvTHNYRnhYajE2aFhLeXNxZ3BhWEY2aEIvOSs0ZEFnSUNZR05qdzVxMUhCSVN3Z3orcUU3djNyMmxQbGV5eE1iRzR0eTVjMUxMVTFKU2NQSGlSVnk3ZGcwbUppYnc4UEJBejU0OW1Wb3ZhbXBxV0xGaUJYcjE2b1Y5Ky9iaHhvMGJHRFZxRkVhUEhvMDJiZHF3am5YeDRrWGs1T1FvMVc1WnVGd3VaczJhQmFBaXlIYnYzajNrNXVaaTBxUkpUQjI1Nk9ob3BZKzNZc1VLR0JrWjRkaXhZOGpOeldXbHFwT29pM3MwTHBmTHFtMVgxYU5IajhEbGNyRnk1VXE1MzltTWpBeGtabVpLQmRYOC9mMXg1c3daMk5qWVlNR0NCVEF3TU1EczJiUFJ0MjlmSnRoWGRRQUloOE5SZW9DTUJKL1B4OTI3ZDJGaFlZSFJvMGN6ZjJ0WjZXWnJTaUFRTU1lcVNUcTd5dlVRVTFKU1lHWm1WaWZwOEZxMmJBa3pNek9JUkNKWVdsclcrbmlFZkE0VUtDTGtLMmJWeGdMSktla1FpOFY0bjV1UGdzSVBNR2hVczBLR2hCQkNHaTQ5WFIzTW1Eb0JkeDg4d28wN2tkWHZBTWdkdVY4VDc5NjlZMGI3QWhVZHpRS0JBRGs1T2F6NkVaOURXRmdZRGg4K0RCNlBCMU5UVTJ6WnNrV3FRK0hmZi85bGpmd0dLbXJBSERwMENHNXVib2lMaTRPenN6TXNMQ3pnNmVuSkdnMXViR3pNakpLVS9LaWVQSGt5TkRRMDVCYTg3dEtsaTh5TzFxS2lJaHcvZmh5dFdyWEM2TkdqV1Q5Q3IxKy96dXhiVlVSRUJIYnUzQWw5ZlgxczNicFY2dlZKREJreUJJY1BINGEvdnorR0RCbkN6RTV3ZFhXRnZyNCsxTlRVRUJBUWdJS0NBc3ljT1ZQaGoyQkpmUXhaaW9xS0lCYUxaUmJ5clVtUUtEYzNGNXMzYjRaUUtNU01HVE5Zbld4K2ZuN01DR2hGc3JLeXF1M1UxdFBUa3hrbyt1bW5uekI3OW15bDJycGh3d2E1Z2F0Rml4YWhXYk5tOFBIeHdmWHIxNW5PcmVuVHB5c2NEYTJwcVNrejBLakkrZlBubGQ1V1JVVUZDeGN1aElHQkFYeDhmR0J2YjgvVW1OcTJiWnZjejFGMU9Cd09UcHc0QVFETUREN2cvOVZFa05RM0NROFBSNk5HamRDOGVYT2xqbXRpWWdKSFIwZUVob1ppMTY1ZGNIWjJSdi8rL1ZuYjFFZWdTQ0FRUUN3VzEvcDVKYlVkWkpHazRYbjU4cVZVUU9yTm16Y0tqL3ZxMVN0V2dmb21UWnJnNDhlUDRQRjRyRUJGZUhnNFltSmlsR3FyTW9FaUN3c0xQSG55UkdxNVFDQkFTa29LOXU3ZEszTS9IbzhIUHA4dnRWNWZYNS9wdUUxS1NrTHo1czJaZEdPU21ReXRXN2VHbTVzYjlQWDFGUWFwUkNJUnJsMjdoa2VQSHNIT3pnNlBIajFpMVY2UnAzSktOMFhHakJuRFhDZENRME94ZS9kdWRPclVpUmw4Y09MRUNWeTllaFZMbGl4aE9uczdkT2dnVlRzbElpSUNUNTgrWlI2WGw1ZGovLzc5NEhLNVVrRWNQcCtQb3FJaWRPL2VIWWFHaGhnOGVEQmV2SGlCKy9mdkl6WTJsdGxPVzFzYlE0Y09aYVc4S3lvcVltcVNkZW5TQlV1WExrVjhmTHpNR1dkNWVYa0lEQXlFZzRNRERodzRnSUNBQUdSbFpjbE1ZV2xqWThQY1F6eCsvQmdkTzNhc3RpNlVTQ1RDcWxXckZHNXo3ZG8xcVRvN1k4ZU94YUpGaXhUT0l1M1NwVXVOenFsYVdscWZIQ2l5c2JHQnNiRXhEaDQ4aVBQbnorUE9uVHRZdm53NVU3ZnZTN3R6NXc0T0hEaUFMbDI2UUZWVkZmcjYrcGd3WVFLelBpNHVEZ0VCQWVqZnZ6OHJBQkVkSGMwRVltWEp5c3BDV2xyRlFOU21UWnZDMnRvYUFCQVRFNE1IRHg1ZzBxUkpVZ01qS3M4YTQvUDVpSXlNUkhoNE9CNC9mZ3dkSFIzTW1ERURreVpOWWdVYjFOWFZtY0QyNE1HRDhjMDMzK0RzMmJNSURnN0c1Y3VYWVdscGlYNzkrc0hhMmhwV1ZsYTRmZnUyVkVCVklCQkFLQlJDVTFOVFlZcXYwdEpTTkduU2hEbmZBQlhwWll1S2lwZ0FqNnpCS24vOTlSY3VYNzRNUHo4L3FSU0lHaG9hVUZWVlJiOSsvWkNUa3lNelJXSmQzcVBKa3BlWGgvVDBkSFR2M2wzaHZwSTB2MVd2YWJObno0YTJ0alpPbmp5SkJ3OGVZTm15WlJnMmJCZ3JCZVhIang4QlFPbjZiN0xjdm4wYkpTVWxHRHg0TUVhTkdnVmZYMStjT1hNR3c0Y1BWK28xSHoxNmxEVkFxTFMwbFBtN0JRY0g0OUNoUXhBS2hVcWZDMFFpRWNMQ3dxQ3VyZzQrbjQ5bHk1YmhtMisrZ1lPRFE2MnYrL3I2K2dwbmdCUHl2NEFDUllSOHhiUzF1R2hsMWh4dlVpdHlBOGNsdmtiLzNqM3F1VldFRUVLK0pEVTFWUXdkMUIvOXYrMkY3UGU1ZUorVGl6SUZLV0g0Z3VvNzQ2c3pZY0lFVEpnd0FXVmxaY2pLeWtKa1pDUk9uejZOeU1oSU9EbzZTbzJRcnl0OFBoOG5UNTRFajhmRG1ERmpzR0RCQXBuMUdPUXhNVEhCN3QyN2NmWHFWZmo0K01ERXhFVG1qL3VxcmwrL2pzREFRQVFHQmlyY3JudjM3cXdDMEVlUEhrVmhZU0ZXcmx3cDFZbnh6ei8vd01URWhEWFNWeVFTTVdtQzJyWnRDeGNYRnlZTmpDenE2dXI0OWRkZnNYLy9mcHc1YzRaSllTZVpwZlR1M1RzY08zWU1yVnExd2c4Ly9LQ3c3YTZ1cmlnb0tGQzR6Wll0VzJRdVYxUmpTZUxaczJkd2QzZEhibTR1SmsrZWpJa1RKN0xXWDdwMFNlR01vdURnWUdaRzA5NjlleFUrcCtTOVRrOVBaenBJM04zZG9hV2x4Y3lncUk2azAxWFNNYVdtcHNhYThXSnJhNHNoUTRiQTM5OGZWNjVjd1pVclYvRDMzMzlqd1lJRjlWNUVYVEtxWEZLdllQTGt5YXdaQ0o5Q0VqelYxTlJrMVdrQ0tqcWxDd29LOFBMbFM5aloyYkUrNjBLaFVLclRKQ0VoZ2ZWNDBLQkJPSFhxRkxadDI0WTllL2FnZGV2V3pMcjZDQlRWTklXZVBIZnYzcFdhalZXVnJGSDQxWkhNOWlvdUxrWktTZ3JDd3NKdzVjb1YzTDE3Ri92MjdXTUNkVzV1YmdyVGZpVW5KMlA1OHVVQWdBVUxGbFE3YytEeDQ4ZHlVNnBsWjJjclRMZFdVbElpdGQ3RXhJVHB1STJQajJjVkVYLzkralUwTkRSZ2JtNnVWRWNpaDhPQnM3TXpXclpzQ1ZWVlZheFlzUUxMbGkyVDI5YjU4K2RqMkxCaFRDMnU2bkM1WENRa0pPREVpUk40OU9nUjJyZHZEemMzTitqcTZtTEJnZ1VZUG53NDNOM2Q0ZWJtaHVQSGo4UFMwaEp0MnJTUlNzbFpVRkNBNHVKaXFlTi8vLzMzVXUwTkNncGlVaGdCRmFtYjFOWFY0ZWZucDNDMlcwcEtDcHljbkpDV2xvYWhRNGRpOWVyVldMSmtDUW9MQzNIaXhBbXBhMlpnWUNBdVhMaUFkdTNhWWR1MmJYQjFkVVZrWkNUV3JWdUhIVHQyc0w0SEppWW1NREV4UVVoSUNFNmRPb1hwMDZjckZYd1BEZzVXR1BEUjBkR0JvYUVoeEdJeFBuejRBQjZQaDh1WEx5TTZPaG9iTm15QWxaVlZ0Yy94SmRqWTJLQlBuejdZczJjUDd0NjlpdzBiTnNER3hnYUxGaTJTcWwzNE9aU1dsakt6MU83ZHV3Y0xDd3VNSFRzV29hR2hLQzh2UjFaV0ZyTnRibTR1Z0lyUFhPWGxWV2NUbFplWE15a3hKWU53K3ZYcmg1OS8vcGsxUXp3Mk5oYUJnWUV5enhNV0ZoYVlOMjhlZEhSMHNIZnZYbHkvZmgyR2hvYVlNV01HMnJkdmovVDBkS2tBM2Z6NTgvSHExU3U4ZXZXS1dXWm9hSWdUSjA0Z0xDd000ZUhoT0gzNk5GcTJiQWtyS3l1WjU5SzllL2NpT0RnWUowK2VWRmd6YThtU0pWS3YyOWpZbVBYNlpKM3ZKWjlaTHBlcjhGNVQzZ0NSdXJ4SGswVlMzKzdiYjcrRldDeUduNThmK3Zmdkw1WDZyNnlzRENvcUtsTGZRUTZIZzU5Ly9oa0RCZ3lBdTdzN3RtM2JocGlZR0ZaZ1YxTFA3Vk5uazRyRllwdzdkdzZxcXFyNDRZY2ZtRlI2eDQ4ZlIwUkVoRkt6aWpwMzdzeWE0UzBaYUFVQVAvendBL3o4L09EcjY0c1JJMGF3YWluSmMrdldMYngvL3g3OSsvZkh5NWN2TVdmT0hIaDZlb0xQNThQWjJSbGlzVmhtcW1WQ3ZoWVVLQ0xrSzllaG5TVVRLTXA4OXg0Zmk0cWhxeU03UHkwaGhKQ3ZGMWRURStabXpXRnVwbmcwLzgzSXh3clgxNFNrSTgvYzNCenQyN2ZIMnJWcnNYZnZYbGhiVzMrV21oZGNMaGRyMTY2RldDeG1DZ1hYbElxS0NuNzg4VWNNR2pTSUNTSlVwMjNidGhnMWFoUXVYTGlBdG0zYm9sZXZYcXoxeGNYRlVxbmJIajU4aU9EZ1lBd2NPQkFmUG55QW82TWoxcTVkQ3dNREE3eDgrUkl2WHJ6QTFLbFRXWjNxY1hGeGlJdUx3NDgvL29pbFM1Y3ExVUUrYnR3NGhJZUg0OHlaTTdDMnRtWm1qWWpGWW5oNWVZSFA1MlBGaWhVS08rbHljbkpRVUZDQUJRc1d5Q3dNdkhyMWFnaUZRbmg1ZVVtdDgvSHhVWmpHUmlRU3djL1BENmRPbllLR2hnYldyRmtqOHptcTY1VC81NTkvd09WeUlSUUtjZWZPSFN4WXNFRGg5Z0RnNU9SVTR4b0w4aGdiRzhQZjM1KzF6TURBQUFzWExzVFVxVlBoNit2THBHa1RDQVNza2QxZldrcEtDdE1wcjZxcWlzREFRSFRvMEtIT0E3aVNPa1lGQlFXNGNPRUNkSFIwcEViMGlrUWlCQVFFc0paSkFrMFNlbnA2MkxoeEkxYXNXSUV0VzdiZ3dJRURUSzBGZ1VDZ1ZNZFBYWkxNckt2TkNHb0FTRXhNaElHQmdjeVVqWThlUFlLSGh3ZFdyMTR0bFc0b09Ua1pQajQrMVFheHRiVzEwYUZEQjNUbzBBR05HalhDcVZPbjhOZGZmekhCNnVyZU44bXNKRDA5UGR5NmRRdVRKMDlXdUwyMXRiVlVzRWNzRnNQVzFoYmZmdnN0SEIwZFplNDNmLzU4Nk9qb1lQZnUzYXpsbFFPNmhZV0ZyTm1WTVRFeHNMS3lBb2ZEQVkvSFU2cm1UL3YyN1psVVArcnE2bkxQbjVLTzlyNTkrMElrRWlFb0tBaWRPM2RXZUUwcEtDakFtalZyd09mek1YbnlaSFRwMGdWUlVWR3NiU1pPbklqRXhFUThlZklFZ3djUEJnRDgvZmZmekhvMU5UVk1talJKWnUyYzdPeHNxUlI0S1NrcHJNZlIwZEVJRGc3R25EbHpXTmZYdkx3OG5ENTlHaDA3ZHNUdzRjTngvLzU5cEtXbFlkYXNXZmoxMTE4QkFKTW1UWUtucHljdVhMakFLa0NmbTV1TG9LQWdtSm1aWWNpUUllQndPSEJ5Y3NMV3JWdWhwNmNuODd3c3FRMElWS1FEdTNqeG90ejNyYXJ1M2J2RHpjMU5hdm1nUVlOWW5kTzV1Ym53OC9QRGxTdFhzR0hEQmh3N2R1eUxCR0tVWVdCZ2dNMmJOK1Btelp2WXZYczN3c1BERVIwZGpkV3JWMy9XZWlUWHIxK0h0N2MzTTR0MzJyUnBtRFZyRmpnY0RrSkRRNUdlbnM3NjIwcnMzTGxUYXBra3hlT2VQWHNRSGg3T0JNZWJOV3VHWDMvOWxibUhTMDlQWjJiQXBhZFg5RGU4ZmZ1V0NSNVVObVhLRkhBNEhDeGN1QkM5ZS9mR29FR0RvS2FtQmo4L1A1dzllMWJoYTVQTURBSXFVZ1ZQblRvVlU2ZE94ZHUzYjVVYWlGSWRXWFc5SlBoOHZ0eEJLcEpyRlovUGwzcytsY3dza3FjdTd0SGtrWnhmcksydGtaK2ZqOURRVUZ5OGVCRmJ0MjVGNTg2ZG1lMEVBb0hDd0llNXVUbjI3dDJMSTBlT1NOM2ZwcWVudzhEQTRKTUhiTnkrZlJzcEtTa1lNV0lFRXlDenRiWEZ4WXNYY2V6WU1YejMzWGZWQm1YNjl1M0x1ajVGUjBjejkrL2EydHFZT0hFaVRwdzRnY3VYTDBzTlFxcEtjay9hcTFjdk5HN2NHQzlmdnNUSWtTTlJYRnpNelBBdEtpcVNtUXFYa0s4RkJZb0krY3BwYTNGaDNxSVpVdElyY3BESEo3NUc3eDdLNTJvbWhCQkM2a0xQbmoxaFltS0M3T3hzcEtlbnk4elhYaGZxSW5VZUFMbWRUa3VXTEdFOTd0bXpKM3IwNklFZVBYcmcxYXRYeU1qSXdPelpzMWsvNmlXZElKWFRuVjI5ZWhWTm1qVEJ5cFVyY2V2V0xmejc3NzlZdUhBaEhCd2NjT0hDQmFpcXFrck5QTkhRME1EeTVjdGxCbExrNFhBNFdMRmlCZXp0N2JGaHd3WjRlWG1oZWZQbU9IVG9FUDc5OTEvWTJ0cXlPZ3hrU1V4TUJGQ1Iva1hTK1YvMU9jUmlzY3gxSzFldWxIdmNrcElTdUxpNDRQSGp4K2pVcVJQV3IxOHZ0K0M2SXE5ZXZjTFRwMDh4ZE9oUXFLcXE0dkxseTVneVpVcTFJMXhYclZyRnFxRWpTMEJBQUtLaW9yQjE2MWFGSFRXS090ME5EUTFoYjIrUGpoMDd3c1BEQTBlUEhvV05qWTNVWjZ5NHVGaG0wRUNSd3NKQ21lKzdQQWtKQ1hCd2NBQ1B4OFBxMWF1aHA2Y0hGeGNYdUxtNTRmZmZmNjl4Nmp1Z29rTkxrcUlyT3p1YkNhQklSbEhIeHNiaSt2WHJtRHAxcWxReGJYVjFkYWtnYXRXWkVnRFFzV05IVEpzMkRiNit2dGkxYXhjMmJOZ0FvS0tqN2t2WEFaSFV3YWh0UFo3RXhFVDA3ZHRYNXQ5UDhqNXBhV2xKcmUvUm80ZmNORzd5akJvMUNxZE9uY0x6NTgrVjJyNnNyQXpCd2NFd05qYkd6Smt6NGVYbGhVZVBIckZtOVZURjRYQ2tSdFZMMGxMcTYrc3JISEd2b3FJaWQ3MWsxbDU4ZkR4R2poeUozTnhjSkNjbk03UDZQbno0Z09QSGowTk5UVTN1ZDVUUDUyUGN1SEhWZHRRTEJBSmN1blFKT2pvNkdEQmdBQW9LQ25EOCtIRk1uVHBWWWFESXdNQUFXN1pzZ2FtcEtabzFhNFpseTVZaElTRkI1bm1oY25Dbzh2T3FxNnRqeUpBaE1vLy96ei8vU0tYMXF4cFFyYXF3c0JBWExseEFZR0FnU2t0TGtaaVlpT0hEaCtPWFgzNUJ6NTQ5V1NQd2JXeHNFQmdZaUhQbnptSGd3SUZNSGI3RGh3K0R6K2RqNGNLRnpNd3ROVFUxYk55NFVXb1dyRkFveFBIangrSHY3NDl2dnZrR1hidDJCVkJSYnlzeE1SR1RKMDltemczWHJsMURVVkVScTlQMjFLbFRTZzhnTVRZMnh2TGx5eEVmSDQ5WHIxN2gxcTFiTW1kcTNydDNEeGtaR1VvZEU1QU92dFhHMEtGRDBibHpaMnpidGczUG56K0hzN016ZkgxOVAxc2RyOFRFUkdocGFXSE1tREU0ZGVvVVdyZHV6WnB0MTdScFU5YjFPQ1VsQmZ2Mzc4ZnMyYk5acWNTT0hUdkdCR1dLaW9yUXUzZHZ0RzdkR241K2ZoZzNiaHhHamh3SlFQWjVHcWlvNHlpTDVCcWhwNmVIb1VPSE1zdC8vZlZYSm1CWkZZL0h3OW16WnhFVUZBUXJLeXZNblR1WGRiNnZpeUFSVUpFK1RUSXJ0cW9aTTJaVU81dGFYdnVCaW9FMGt2ZE1scnE0UjVNbE5qWVdjWEZ4Nk5HakIxTVQwTlBURXl0WHJzVDY5ZXV4WThjT3BxNWFjWEV4S3hpVGtwSWlOYk1YcUFnZzhuZzgxamtzUGo0ZWhvYUdNczlyRWgwNmRJQ1ptWm5VY2o2ZkQyOXZiM0E0SEZZUVUwZEhCNy84OGd1OHZiM2g1K2VIZWZQbTFmajFWL2JUVHovaHpKa3o4UGYzeDlpeFl4WGVyd1VHQmlJMU5SVUxGeTVrQmZ2SGp4L1AvUHZEaHc5eUE0dUVmQTBvVUVUSS93RWRyU3laUUZGcVJoWTZkMmdITFM1Tmx5V0VFUEpsU1RvdHF0WUhhZ2drczJMbXpwM0xwSHVUMUdXUm1ESmxDaHdjSEJBUUVNQVVJYzdKeWNIcDA2ZngzWGZmc1RybVZxeFlnY3pNVE9qcDZXSHMyTEd3c0xDQXE2c3IxcXhaQTdGWWpGR2pSa25WYzJyWHJwMVVrRWdnRU9ERGh3K3NGQ2xWdFczYkZ1dldyWU9ibXh2V3JWdUhJVU9HSUNBZ0FEMTc5c1RDaFF1cmZlMlNGRFh5ZnF4TDNodEZLZFZNVEV5WVZHZEFSYWZpcGsyYjhQVHBVMHljT0JHLy9mYmJKODB5RTRsRVRLZjUrUEhqd2VWeUVSRVJnVU9IRG1IOSt2VUs5NjNjT1phV2xnWW5KeWNzV0xBQWZmdjJaWmJmdVhNSFFFWG5mRzFucnRqWTJPRG8wYVBJeWNsQlltS2kxTWpja3BJU1hMcDBxVWJINVBQNVNnZUtIajU4aUsxYnQwSWdFTURSMFpHWjFiQnAweWE0dXJyQ3k4c0x4Y1hGTW1jMEtDSVdpM0h3NEVHbVBkMjZkUU1BNXZQcjQrTURUVTNOR2grM3FtblRwdUgrL2Z2SXpjMUZTVWtKdExTMFVGcGFXcU5BV1YxSVNrb0NnRThLYWxhV201dUxOMi9lNFBidDIxTHJKQjIxMjdkdnh4OS8vQ0gzR0wvLy9qdUdEeDllN1hQVjlOeDc4dVJKRkJRVVlONjhlUmd4WWdSOGZYMXg0TUFCZE92V3JVYUJPVWtuZlcxcTAxbGJXMlA4K1BFSURBeEVabVltMHpsY3RXQzZuWjBkYkcxdFpSNURVVWR0WlJjdlhrUnViaTZtVEpsUzR3QmsxZlNOM2J0M2g0ZUhoMUw3SGpod0FGZXZYcFc3ZnZUbzBkV21ucE5JU2twQ1NFZ0lidHk0QVlGQUFFdExTL3o4ODgvTTl4MEE2MW9Fc0R1ck4yL2VqUDM3OXlNcUtnbzNiOTdFMEtGRFdlZEVBRkxuNm9TRUJPemR1eGZ4OGZHd3RiWEZva1dMd09Gd2tKR1JnYk5uejZKcjE2N01MTStpb2lMNCsvdGo4T0RCbUQ1OU9uTU1QeisvR25lK1dsaFk0TldyVjhqTXpKUzUvc21USi9qdnYvK1VQcDZpVkl5ZndzVEVCRHQzN3NUUm8wZGhhbXI2MllKRVFFWEtYenM3TzJSa1pPRFVxVk5TNjdsY0x1dWFJd25NdG1uVGhyVThJQ0NBcVZIazRPQUFvT0l6NWVmbnh6cmU0TUdEMGI1OWUrYXhoNGNIaEVJaHM0L0VYMy85aGVUazVCclgxN2x3NFFKOGZYM1J0R2xUYk5pd0FRTUdES2pSL3NxU3BET1VOemhvNXN5WktDa3BBWS9IazVyRkdSa1ppZWZQbjJQbXpKbXM4MFZaV1JsS1MwdWhwNmZIZW8va3FlMDltaXhIang0RkFOYnM1Ull0V21ENzl1MVlzV0lGTm16WWdNT0hENk5wMDZZb0tpcGlCWXFpb3FMZzdlMnQ5SE1WRnhkang0NGRjdGN2V2JKRVpxREl4OGNINzkrL3g0UUpFNlJxRjlyYTJpSWtKQVRuenAzRG9FR0RhcFZlVWs5UER6WTJOaWdzTEVSUlVaSENlN21nb0NCMDZ0UUozMzc3cmRTc1VLRGlQbzNQNXl0TSsxeDUyNXFrdnlia2Z3VUZpZ2o1UDBCSFd4dG16VTJSbHBFRnNWaU1oS1JrZE8vY29mb2RDU0dFa0RxU2taR0JyS3dzcUttcHlmekIrTDlPTXZOazZOQ2h6TWpUcWltemV2ZnVqZjc5KytQWXNXUG8xS2tUMnJWckJ4Y1hGMmhvYU1ET3pvNjFyWUdCQWF2VHFFdVhMdGkrZlR2czdPeWdwNmVuOUFqSzdPeHN6SjA3RjRzV0xaTGJTUXBVZE9yazVPVGcwS0ZEOFBmM1I0c1dMZURrNUtSVWNLWmp4NDR5VTdsZHUzYU5HWUZ0YUdnb056VlZVRkNRMVBOY3VuUUpUNTgreGRpeFl6KzVJd1NvR1AwY0d4dUxRWU1HTVlHZlVhTkc0ZXJWcStqV3JadlNNMlJ1M3J5SmxKUVV1UjE1NTgrZmwvdGVEUjgrbk9rMFVOUXhJQlFLbWNMUFZXYyt0R3ZYRHFhbXB0aThlYk5TN1pWUTFEa2pJUktKY096WU1majcrME5UVXhQT3pzNnNqbDlyYTJ0czNMZ1JibTV1T0h6NE1FcEtTbVNtS0txTXorZmp6cDA3Nk55NU14WXZYc3lNdHMzTXpHUTZXMDFOVGFHaG9ZSDgvSHdzV3JTbzFpTncxZFRVc0czYk5oZ1lHTEFDSDE4NjlkeU5HemNBVkp6VEpMTW1Qc1dNR1RPa0FqZloyZGtJQ2dwaUhnOFpNb1NaM1ZGWldsb2FRa05EbGE2VEVCMGREUUJNNmpWRm9xS2ljUDc4ZVRSdDJoUzJ0cmJRME5EQS9QbnpzWDM3ZHV6YXRRdnIxcTFUV0JpK01ra252U1NkMHFkUVVWSEI0c1dMWVdSa0JCOGZIeng1OGdUZmZQTk5uYWYrU1VsSndhbFRwNkNucDhmVThhck84K2ZQa1ppWWlCRWpSbnpXMUdkOFBsK3FmbHBSVVpITWJlM3Q3Y0hoY05DM2IxK2xabEZKdEcvZkh2UG56NGUzdHpmV3JsMkx0Mi9mb2tXTEZreWRLbmxFSWhHOHZMeVFuWjJOalJzM01nR3BqSXdNckZ1M0RtS3htRlhyNmR5NWM4d01Md21CUUlEeTh2SWFuU05FSWhGVHY2WnEvUmw5ZlgxMDY5WU5VNlpNa1FweUtSSVRFd00vUDc4NkRlaHdPQnpNbnorL3pvNG5UM1dCNnc4ZlByRHVXZDY5ZXdlZ29yWlY1VmxYbVptWlNwMVhEQTBOWVdob0NLQWk5V0pHUmdaR2pSckZHb0FCVkh4L0t3ZnpIejU4aU5UVTFHcVBmLzc4ZVdocGFXSEVpQkZJVDAvSCtmUG5aVzdYdW5WcjlPblRwOXJqeVpPWGx3ZWhVQ2czbGVmWXNXUGg0ZUdCMk5oWWVIbDVNYThaQU42L2Y0L256NTlqM0xoeHJOZTRjK2RPUEh6NEVEdDM3bFI2OW54dDd0R3Fpb2lJd05PblQ5R2xTeGYwNzkrZnRjN0N3Z0l1TGk1NDhlSUZFOEF2S2lwaWZYN0dqQmtqZDNhakJJL0h3NnBWcTFCZVhvNURodzRwdkE3TE9qZmV1M2NQUVVGQk1ERXh3Wnc1YzZUV3E2dXJ3OTdlbmdtZ0hUeDRzRmJwWGlYbnhlcFlXMXNycklza21aVmJPUldxUEhQbnpzWDQ4ZU9aZ1dPRU5CUVVLQ0xrLzRpTzdTeVJsbEZScVBKTmFqbzZ0VzhMOVUvSWRVc0lJWVRJVTFaV0JuZDNkOHlmUDU4VkRIcjc5aTNjM2QwQlZJenNycHArcXJ5OC9KUHlyMzlKa2hITDFYVUdybHk1RWt1WExvV2pveU5hdDI2TlY2OWU0WTgvL29DSmlZbkMvUVFDQWZiczJRT3hXQXg3ZTN1bE82cHljbklnRW9tcTdiaE5UVTFsQ2hzRFFGWldGdno5L1RGOSt2UnFSODYzYWRPRzFkRXJFb2x3OE9CQnBLU2tZT2pRb1hqejVnMUVJcEhjUU5HMWE5ZWtmdUJMaWcxWGx5OWVrWFBuenNIZjN4L0d4c2F3dDdkbmxpOWN1QkF4TVRIWXZYczNORFEwcEFyR1YxVmFXb3JRMEZEbzZla3h0Um1xa3RkSkJWVE1ISkFFaXE1ZXZZcG56NTVoekpneDZOYXRHOU41a3B1YkMyOXZiL0Q1Zk9qcjY3Tkc5SXZGWWxoYVdqS3p4U1NGMm52MzdzMk1vazFMUzRPZm54OUdqeDdOQkNkRUloRTZkdXlvY0xaR1VWRVJObTNhaFAvKyt3OG1KaVp3Y1hHUjJXay9jT0JBYk55NEVhNnVyamg1OGlUTXpjMVpNeEFrejhmbjg1R1RrNE1wVTZhZ3BLUUVGeTllWktWazRYSzVTRWhJZ0txcUtobzFhZ1F0TFMxd3VWejg5Tk5QQUNyKzdqZHYzcXgydHBjOFZUdUVTMHBLNUg1K2s1T1RFUlVWaFU2ZE9qR3puRDZWWk1iVXMyZlBFQjhmRDZBaWpjOS8vLzJIeFlzWEl5UWtoSFVPR3pKa1NMV2RyVlZuNENVbEpjSFIwUkZhV2xxd3RiWEZtVE5uMEs5ZlA1bTFvMjdmdm8zUTBGRFc5eW9tSmdiUjBkR1lNbVVLNnp3VkZSV0ZRNGNPQVlEQ1lMTGtHSklhTVd2WHJtWGUyK0hEaHlNeU1oSVJFUkhRMXRiRzBxVkxxKzEwRXdnRUNBNE9ob2FHaHRSc20wL3g4ODgvNDk5Ly84V1RKMCtRbUppSStQaDRxWmt4REU0WVdBQUFJQUJKUkVGVW4rcmp4NDl3ZG5ZR244L0hxbFdybEE3NnZIbnpCZ2NPSEVDVEprMmtaamhKQXVIS2tLU2VrK2Y2OWV1c0F1MktUSjgrSFdQR2pHRlNQd0lWNThxc3JDd3NYTGhRWVlmdXhJa1RjZXZXTFNidDFMSmx5NnJ0bk9Wd09IQjFkWVdhbWhwejNRb1BEOGYrL2Z0UlhsNE9aMmRucHJQODJiTm44UGYzeDdCaHcxZ3pCQ1ExYmFxcnV5VlJVRkNBSTBlT0lEazVHZXJxNmxMZkVaRkloTm16WnpQbnl1am9hTVRGeGJGbU1GMjZkQWxKU1Vtc2RHeU5HemRHMjdadDZ5eUZyYkl1WDc2TTR1SmlUSjQ4dWNZemI1UlZVRkNBWThlT01ZOUZJaEdBaXI5VjVXQkVXVmxaalFPN0owK2VoRWdra2ptN01TOHZqeFZjdVhuekptN2R1bFh0TVNYdHF6d1RXUlliRzV0YUJZb2s5MFdLQWpwRGh3NUZSRVFFMXE5Zmp6Ly8vRlBoZHlJa0pBVFhybDNENE1HRGF4VE1yczA5V21YcDZlbll2WHMzVkZWVnBWSWxTM1RyMW8yNUpwYVhsNk9zckl4MVg2NmxwYVZ3Smt4cGFTbDI3TmpCREh4eGRuYkdqQmt6TUdqUUlLWGFHQnNiaSszYnQwTlZWUlViTjI2VSsvcDY5ZXFGc1dQSDR2TGx5OWl5WlF2YzNkMWxuaWRGSWxHMXN3R1YvVjdObno5ZjRlOFJTUXJRNmdhSmlNVmk1T1hsTVFIWnlyN0U5NTJRMnZqZi9rVk9DS2t6ZXJvNmFHNXFnb3lzYkFpRklpUzhTa2JuRHJJN1F3Z2hoSkJQZGYvK2ZkeS9meDh0V3JSQTQ4YU5rWmVYaC9UMGRJaEVJblR2M2wxcTlzaVpNMmR3NTg0ZHVMaTRLSlhLb2I0a0pTWEIyTmk0Mms0ekF3TUR6Snc1RTMvODhRZGlZMlBSclZ1M2FtZFE4Zmw4Yk5teUJjK2ZQOGZreVpPckhjbFptV1JrYnV2V3JXV3VmLy8rUGM2Y09ZT3JWNitpdkx3YzQ4ZVBSLy8rL2JGcjF5NzQrL3ZqMnJWckdEOStQTWFPSGF0VTUyaHljakk4UFQyUmtKQ0FnUU1IWXQyNmRWaThlTEhjN1VVaUVYSnljcVRlZzdkdjN3SUFIQjBkNVFhNXVGd3UwMEZmV1ZsWkdRNGVQSWdyVjY1QVIwY0hXN2R1WlFYV3RMVzE0ZTd1anVYTGwyUEhqaDFJVGs3RzdObXo1WGJFQmdRRU1IVm52TDI5WVdkbko5V21jK2ZPS1QxelJmSWRVRlZWaGFHaElVcExTOEhqOFFCVTFESmF2MzQ5NjFqWHIxL0h2bjM3a0plWGh6bHo1cUNzckF6SGp4L0h1M2Z2bU01VU5UVTEzTHg1RThYRnhheEFVVUJBQUFRQ0FZNGVQU296TUtHam93TXJLeXVJeFdJNE9Ua3BERUFPSERnUWpvNk9pSXFLWW5YNFNBckgzN3QzRHdVRkJlQndPT2pac3lmNjlldUhGeTllSUNrcENZbUppVWhJU0dEZXg3VnIxK0wrL2Z0TVlmVzh2RHcwYWRJRUh6NTh3T1BIait1a2MrVGp4NDhRaVVSeU81bkN3OE54L3Z4NUpraGRHK3JxNmlnc0xHUm1jTG02dWlJc0xBeGhZV0Y0OGVJRk5tL2V6SnI1bzZobVJWVkNvUkJuejU2Rm41OGYxTlhWNGVycXluVEF5Wk9kblEyQTNiRmVYbDRPZjM5L25EdDNEaFlXRnREUjBVRldWaGF6N1pRcFUxaTFRYW9LQ1FuQnZuMzdVRjVlamxXclZra0YxOWFzV1lOMzc5N2g4dVhMeU16TXhPclZxK1dtdkJTSlJOaTVjeWZTMDlOWnRXbHFJekF3RUUrZVBFR2ZQbjBRRXhPRE5Xdld3TW5KcWRZcEFEOSsvQWdIQndla3BLVGdwNTkrcXRINVYxSzdSTmExcTFXclZwZzFhNVpTeDdsNjlTcWVQbjBxZDcyTmpRMW16cHpKV2hZZUhvNlRKMDlLYlR0dDJqU3BjMVZxYWlyQ3dzTGtkaHdERlVIQ3c0Y1BJeWtwQ1UyYk5zWDc5Kyt4ZWZObVRKczJEYmEydGdyL2hvMGJONFpZTE1iRGh3L2g2K3VMaElRRU5HdldEQnMzYm1UT1lVK2VQTUdXTFZ0Z1ltS0NwVXVYc3ZhWG5EY3FCeFFxdTNQbkR2UCtsSlNVTU8rN3Fxb3FWcTllelJxSUlSQUk0T25waWR6Y1hKdzVjd2E2dXJxNGUvY3VRa0pDOFAzMzN6Ti9xOFRFUklTRmhXSGN1SEZvMjdZdEFDQXVMZzRCQVFFd016TlRPc2hYVzhYRnhkaTNieCtzckt4WWRRenJtcm01T2FzR1hseGNISk5xc0YrL2ZzenlqUnMzTXFubmxISDE2bFZtWUVQVmM0WklKTUw3OSs5WmdTY0hCd2VwOUhTeXpKOC9IMDJhTk1HMmJkdVVia3QxN3QyN3h3d3U0WEs1eU0vUFIweE1ETFMxdFZudlFWVjkrdlRCa2lWTHNIZnZYamc2T3VLUFAvNlFlVC94NE1FRDdObXpCMTI3ZGxWNjVtVmQzcVBsNXViQ3djRUJKU1VsK08yMzM1alB0U0tTMldSVkIySElrNVdWQlZkWFZ5UWtKR0Rtekptd3NyS0NqNDhQWEZ4Y1lHVmxoZm56NXlzY0dQRDgrWE5zMnJRSnBhV2xXTEZpaGRRTXRLcnM3T3dRR3h1TEowK2VZUFBtelhCeWNwSzY1aDg1Y2tTcXZ1T24xcTlTRkNUaTgvbTRmdjA2ZXZic1dXMVF1N0N3RUNLUjZQOWo3ODdqb3FyWFA0Qi9tQUdHWFhZMEJFV1EzUVVFRjF4U3IxdHF1YlRvTGJOeXlWK2FkYlh5cXBsN1pkek1YTW8welNYUlhOTmMwOXhRUUJRMUVFMDBCQVFFQVdFQWgyMjIzeC9jT2RkeDJBVUc5UE4rdmU3cmR0WjV3SE1POEgzTzkzbDBmalkwMXYxTzlDU1lLQ0o2aHZpMGI0ZDdtZVYvTFA2ZGZCY2U3ZHBBMHNqbE9vaUk2T2xsWkdTRXVYUG40dmZmZjhmZHUzZHgvZnAxU0NRUytQbjVZY0NBQVJneVpJak9BTEdWbFJYdTNMbUQ2ZE9uWStuU3BUWDZ3N2F4RlJZV0lpNHVUbWNnUWZQR3EwWmVYaDQyYk5pQTQ4ZVB3ODdPRGw1ZVhvaU1qTVNiYjc2SjBhTkhZOGlRSVRvTms3T3pzN0ZvMFNJa0pDUmc2TkNobUR4NWNvVXhtSmlZVkZocTZQTGx5eENKUkZyZk43VmFqZGpZV0J3K2ZCam56NStIUXFGQSsvYnQ4ZDU3N3dsSmhuWHIxbUhuenAzWXMyY1BObTNhaEczYnRxRkhqeDRZTUdBQXVuVHBvalBRbUo2ZWpoMDdkdUNQUC82QVdxM0dwRW1UOE5wcnIra01oR2hLWjVtYW1rSXNGaU1oSVFGRlJVVmFkZm8xWllZMDU2MU1SUW1BdUxnNHJGcTFDaWtwS2JDeHNjR1hYMzVaNGR2UExpNHUrT2FiYnpCbnpoenMyclVMRVJFUmVPZWRkOUM3ZDIrdGF6QStQaDVidDI1RlVGQVFldmJzaVpVclZ5SXRMUTBUSjA2c3NPUlhkUVlPSElpeXNqTEV4TVFnSlNVRnVibTVNRFkyUnR1MmJSRVlHSWhSbzBacFhRT0ZoWVg0OGNjZllXVmxKZlR3c2JPemc1K2ZIODZlUFl0cDA2YkIyTmdZTFZ1MlJQZnUzUkVWRllYMDlIUTRPenZEME5BUWt5Wk53cUpGaTdCcjE2NEt5OFVWRnhkai9QanhVQ3FWTURRMEZFb29WaVk0T0JqQndjRkMzeW1KUkFLbFVvbERodzdCMGRFUjQ4ZVB4d3N2dkFCN2UzdE1uVG9WdDIvZkJsQmVacTVqeDQ3dzh2S0N0N2Mzb3FPakVSRVJnVDU5K2lBOFBCekhqeC9IRzIrOEFhbFVDbk56YzJIQVN5Nlg2d3pJYXE2TjZseThlRkg0N0lwY3YzNGRabVptNk55NWM0M09WNVdNakF6TW1UTUhXVmxaR0RObURMcDM3NDd1M2J2ajExOS94UTgvL0lEcDA2ZGo1c3laNk4rL3Y4NnhLcFVLVXFsVVp4QmNxVlRpNU1tVDJMNTlPOUxUMCtIdTdvNzU4K2ZqdWVlZVEwUkVoTmErUjQ0Y3dmMzc5MkZzYkF5NVhJN0Rody9EeE1SRTZ5MTRQejgvVEpreUJXZk9uTUg5Ky9lUm5Kd01LeXNyaElTRVlPVElrWlVPM21WbVp1TDc3NzlIVkZRVXhHSXhaczJhVldIcEhSTVRFM3oxMVZkWXNHQUJZbUppTUhIaVJMeisrdXQ0OGNVWHRkNCtmL0RnQWI3KyttdkV4TVRBMTllM3hzbVNxb1NIaCtPSEgzNkF2NzgvbGl4WmdwaVlHQ3hhdEFpYk4yOFdCcDBMQ3d1Um1abFpxL1BldlhzWEN4WXNRRnBhR3ZyMTY2ZVQ5TmE4WmEvcDAxYlI4VURGWmIrc3JhM1JzMmZQR3NVUkd4dGJaYUxJMU5SVTV6clhKRzQwenpQTi84dmxjcDNuZDFwYUdod2NISFRLV0JVWEZ3c2xvRzdkdWdWRFEwT01IVHNXNDhlUFIwcEtDcjcrK210czNyd1p1M2J0d3VEQmc5R3ZYejk0ZTN2clBQZFBuRGlCbjMvK0dSa1pHVEF4TWNIcnI3K09mLzd6bnpBeE1ZRmNMc2YyN2R1eGZmdDIyTnZiWTlteVpUb0QzdWZPblFPQVNwKzVSVVZGS0NvcUVyNU9PenM3ZE9yVUNXUEdqTkVwcDdoejUwNmtwNmZqN2JmZkZrclo5ZW5UQjRjT0hjTEpreWVGc29LalJvM0M3Ny8vam4zNzltSFdyRmtBZ0FFREJtRGZ2bjNZdEdrVCt2YnQyNkRsQkRYKyt1c3ZxRlNxR2w4cmplSHhmOS9IZjljQnlnZkNOMjNhaE1PSEQ4UFYxYlhDV2FMbnpwMURhV2xwalVwZVBxNnNyS3pHSlM1cnl0blpHVmxaV1VoSlNZRmNMaGQrUHJ6enpqdlZ2cWowMGtzdklURXhFVzNidHEzMHBSTzFXZzFQVDA4c1dyU295aG1DRGZFN1dscGFHdWJObTRlTWpBd01IRGl3UnVYT2xFb2xkdXpZQVFDVnpxYldrTWxrMkxkdkgzYnQyb1d5c2pLOCsrNjd3aXp5NE9CZ0hEOStIRC85OUJObXpacUZidDI2WWNxVUtUb3pxazZlUElubHk1ZERMcGRqd29RSk5Tb05MSkZJc0hqeFluejQ0WWVJaVluQnRHblQ4UEhISDJzbG1BSURBK0huNXljc0h6NTh1TnJ6YXA3cHRTbGQrOXR2djBFcWxWWmFtbGNrRXFHc3JBekEvMzQyUFA3Y2JvcjNPOUhqbUNnaWVvYTBzTEpFUzBkN1pHYmxsTThxU2t4R0I1KzZOd1lrSWlKNmxJR0JBZnIxNjFmbFcrdVBHelpzR096dDdiRmt5UkxNbkRrVFM1WXNhZlN5TDlVNWNPQUFsRW9sbm4vK2VjVEh4K1BXclZzb0tTbEJVbElTK3ZidGk3Ly8vaHUvL3ZvclRwOCtEYmxjam4vODR4OTQvLzMzWVdGaGdTdFhybURObWpVSUN3dERXRmdZUER3OE1ISGlSQVFGQlNFeU1oSXJWcXlBVkNyRnE2Kytpc21USjFjNk1PTHU3bzRqUjQ3Zzg4OC9GMG9LcGFlbkl5b3FDaUVoSVRBM04wZDhmRHpDdzhNUkVSRWh6Q0p3ZDNjWEdway9lbTRURXhPODlkWmJlUEhGRjdGNzkyNGNPWElFNGVIaENBOFBoMFFpUWVmT25URnAwaVRjdkhsVHFIZXZWcXNSRUJDQUtWT21WRnFheHRMU0VudjI3SUZhclFaUS9vZHoxNjVkdFVwZUdSa1o0Y1NKRTdYNk43aDE2eGEyYjk4dURLQjM3dHdaYytiTXFmSXQyTFp0MjJMdDJyWDQrdXV2RVIwZGphVkxsNkpWcTFZWU9IQWd4b3daZzhURVJDeGN1QkFXRmhhWU5Xc1diR3hzb0ZhcnNYNzllcno3N3J0d2MzTVRlc2hzMzc0ZHhzYkd3dmRRcFZJSjVVNlVTaVhLeXNydzJtdXZ3YzdPRG1QSGpxMXhqNU9WSzFjaVB6OGZNMmJNMEJxVTdOMjdOK0xqNHhFWkdTbk1jSGp4eFJjUkdSbUovZnYzQ3pNRGV2WHFCVjlmWCt6ZXZWdW5UNEpjTHRmcUExSVhQL3p3QTl6ZDNiRnMyVElFQkFSb0pka21UNTRNbVV3R1gxOWZyWCtIdlh2M1l2djI3ZWpldlRzKy9mUlQ1T1hsWWUvZXZSZzJiQmhTVTFPMVpwZUpSQ0tkY2tVcEtTbENId0NOVFpzMklTOHZEMFpHUmhDSlJNalB6eGZLOUZUVWcwUXVsK1AyN2R2bzFhdFhsUU4yMVZFb0ZQajExMSt4YmRzMkZCVVZZZFNvVVZyOVJrYU5HZ1VYRnhjc1hyd1lxMWV2UnFkT25XQm5aNGZGaXhlanJLd01Fb2tFOSs3ZFEyNXVydkMyL2QyN2QzSDQ4R0djUG4wYWVYbDVNRGMzeDZSSmt6QjY5T2hLWTAxTFM5TXFmMmh0YlkyUFAvNVlhMzh6TXpPODhzb3JRc0t4T2prNU9kaTllemNPSGp3SXVWd09KeWNuZlBycHAxVys0VzF1Ym81bHk1WUp5WU1mZi93Uk8zYnNRTDkrL2ZES0s2OGdQRHdjdi96eUMyUXlHWHIxNm9WWnMyYlZ1STlTWlhidjNvMzE2OWZEenM0TzgrYk5nMWdzUnJkdTNmRDU1NStqYmR1MlFnSmg2OWF0RmM2d3FZaGNMc2YrL2Z1eGVmTm1sSldWWWZUbzBaZ3laVXFGTHpLMGJOa1NwMCtmaHFtcHFkYk1sWXlNREp3NWN3YXVycTRWdmwyZW01dUxQLzc0bzBieDFLUm5pK1l6RXhNVFlXQmdnRk9uVGtFc0Zncy9ENXlkblFFQTMzMzNuZGEvNGIxNzl4QWZIeStVa3BSS3BZaUppVUYwZERTaW9xSlFXbG9LSXlNakRCczJESysvL3Jyd05YcDRlT0Q3NzcvSG1UTm5zRzNiTnZ6NjY2LzQ5ZGRmWVd0cmk0Q0FBSGg3ZXlNd01CQ3VycTd3OXZhR2lZa0p4bzhmTHp5SFNrcEtjUERnUWZ6eXl5L0l5c3FDdjc4LzVzMmJoNE1IRHlJbEpRV21wcVl3TmpaR2VubzYvdnp6VDdpNnV1bzBySC8xMVZjckxXbGFrY1RFUklTRmhhRlZxMVphQStXZE9uV0NsWlVWVHB3NElUeWIzZDNkNGVQamc5T25UMlBpeEltd3M3T0RTQ1RDNU1tVE1YdjJiT3phdGF2R3ZRS2Z4UFhyMXdGQXAzUmhYUlVVRkFDb2VtWkVWV1F5bVpEVVBuZnVuTkNIQnlqLytaNlptWWxkdTNiaGp6LytRSEZ4TVhyMDZJRlpzMmJoN3QyN1dMSmtDU3dzTEdCc2JBeXBWSXJZMkZoSUpKSnFaK2tsSlNYaCsrKy9oNW1aR2N6TXpGQlFVSUNNakl4NlNmSS95czNORGJ0MjdhclJ2dW5wNlRoMDZKRFdPak16TTJSbFpXSGR1blVBL3RlRGJjdVdMY0p6enQvZkg5dTNiOWM2enQ3ZUhpKy8vSEs5LzQ3MjdydnZ3dFhWRmFkUG44YktsU3Noazhudy9QUFA0Nk9QUHRMNWVpSWpJN0Z1M1RyWTJ0b0tMK0VrSnljakp5Y0hscGFXRlNadDVISTVybDY5aXZEd2NKdzlleFlsSlNWbzE2NGRQdm5rRTYyWGswUWlFWVlNR1lMbm4zOGVXN2R1eGI1OSt4QVRFNE5SbzBaaDNMaHhNRGMzeDhxVks0WHY1Nk45RFd2QzBkRVJvYUdobUQxN051N2V2WXNQUHZnQWE5YXNFWkk4UVVGQldzK0pDeGN1Q0FrYmphKysrZ29xbFFyR3hzWlFxOVdJam80R1VMTytmVUQ1ZmJwNTgyYUVoSVJVV25iT3lja0pGeTVjd0x4NTg1Q1NrZ0lEQXdQNCt2cnFuQWVvdi91ZHFDRXdVVVQwalBIMWRFZG1Wdm4wL2pzcHFmQjBiOHRaUlVSRXBGZmR1blhEa2lWTE1HL2VQSHovL2ZkWXUzWnRrNnJiZmUvZVBiUnMyUks5ZXZWQ1pHU2tVQTdOMGRFUm8wZVB4azgvL1lSTGx5NmhTNWN1K09jLy82bVY2QW9NRE1TR0RSdHc2ZElsSEQ1OEdILzk5UmM4UER4dzh1UkpMRnUyREdabVpwZzllM2FGdGYwZk5XN2NPS1NscFFsdm53TGxBd2toSVNHWU1XTUdBQ0FtSmdhLy92b3JqSTJOMGJkdlh3d2ZQcnphcEp1dHJTMm1USm1DY2VQRzRmZmZmOGV4WThlUWxKU0UwdEpTdUxxNjRydnZ2a05jWEp5UTdLbXVNYnFwcVNrT0hEZ0FsVW9GdFZvTkV4T1RKKzQvSlpQSnNIRGhRbVJuWjhQS3lncVRKazNDa0NGRGF2UzJzYlcxTlpZdVhZcHo1ODVoNDhhTlNFOVBSMTVlSGpJek0vSFJSeC9CMU5RVVM1Y3VGUWJHWG56eFJYVHYzaDBuVHB4QWRIUTBDZ29LSUJLSkVCWVdWdVhuT0RrNTZaUlZyRTVpWWlMQ3c4UFJzV05IdlBEQ0MxcmJldlhxSlpTQjBneXlCUVlHb2wyN2Rqbzl2dDUrKzIzTW1qVUxKMCtleE9qUm93R1U5d0lMREF5c1ZUd1YwWHhmdW5UcG9yT3RvaGtxMjdadHc1WXRXK0R0N1kwNWMrWkFKQkpoMnJScG1EWnRHdDUvLzMzazVPUmcrUERod3Y1aXNWaXIwVDBBN04rL1h5ZFJsSm1aaVZPblRtbXRhOUdpQmQ1NjY2MEtCMjBTRWhJZ2w4dWYrSzNkQnc4ZVlQdjI3WkJJSkpneFkwYUZBNTVCUVVGWXNXSUZWQ3FWVUlxdHJLeE1HSWdTaThYdzhmRVJHbmJuNStkajM3NTljSEJ3d0p0dnZvbVJJMGRXVzhabXdvUUpRbjhWQXdNRG5XdWdMbGF0V29Xb3FDZ1lHaHJpMVZkZnhmang0MnZVQzBNems2MWZ2MzVZdDI0ZHJsNjlpb1NFQk5qWjJTRXRMUTFpc1Jnelo4N1V1YWJySWk4dkQ1czJiUklHQ2g4dGRhZTUvalNKb2hFalJpQWtKS1RDOHp3KzIySDU4dVU0ZWZJa0xDd3M4TzkvLzd2Q1BsQWFjK2ZPeGNxVkszSGt5Qkd0UGhnbUppYnc4L1BUS2FPbWtacWFpcFVyVjlibzY2eXVSNUdHVENiRHhvMGJJUktKWUc1dWpvOCsra2lZV1RSa3lCQmhVUGZSUkx5UmtSSDgvZjB4WWNJRWxKU1VZTXFVS1VKcE1UYzNOd3daTWdRREJ3NnNjUGFNU0NSQy8vNzkwYTlmUDhUR3h1TG8wYU5DcjZyVHAwOWorZkxsQU1wbmNLNWZ2MTdyMkp5Y0hDSFdhZE9tNGFXWFhvSklKSUpNSnRQcXhXSmhZWUh1M2J2anZmZmUwNW54VkZzLy8vd3pGQW9GWnN5WW9mWDlGSWxFQ0FrSndZVUxGNUNUa3lNazF3WU9IQWdqSXlOSXBWTGgydXJTcFF2OC9mMXg3Tmd4akI4Ly9va1N6VFVSSHg4UFYxZlhha3ZVVnVmZ3dZUFl1M2V2OEc5YlZjOGRvUHo2YmQrK1BTd3NMTEJxMVNyY3YzOGZjcmtjOSsvZng5eTVjNFhZOXUzYkI2QThvUkVZR0lpaW9pS2NPblVLTFZxMHdNeVpNNFZub3FPakk2NWZ2dzYxV2cyMVdnMVRVMVA0K3ZyaW5YZmV3WFBQUFZkbExCWVdGa0x2RjZEOG1lbnU3bDdqcEhkRHlNN094b0VEQjZyZHo4aklDTWVPSGF0eW4zYnQydUhsbDErdTk5L1JXcmR1amZqNGVLRzhhbFV2SEQzMzNIUEl5c29TU3MwQjVZbi80T0JnVEo0OFdXZkc2NWRmZm9sejU4NUJMcGNEQUh4OGZQRGFhNjhoSkNTazB0L1BUVTFOTVdYS0ZBd2FOQWpmZnZzdDl1elpnNmlvS0d6Y3VCRkJRVUU0ZS9Zcy92M3ZmMWY0Y2tkMVhGeGNzSHIxYWl4YnRneGVYbDd3OHZKQ1FVRUIzbjMzWFozdjRlelpzM1Ztd1QxNDhBQlhyMTdWK3RySGpCbFQ0MlRreG8wYks1MDVwL0hXVzI4SmlWVlRVMU84OTk1N092MUo2K3QrSjJwSUJncFpubHJmUVJCUjR6b2ZmUVZaT2VYVGJkM2J1cUtUbjFjMVJ4QVIwYlBpZEdRTUJnd1lvSmZQam91TGc3T3pjNlY5TCtyTHE2KytLcnp0WEJNcWxRcnA2ZWxDR1EyMVdpMlU4Z0xLL3dDVlNxVTFhZ0N0R1JCVXFWVDQ1WmRmTUdEQUFKMC9KT3RLcVZUaTNMbHo2TnExNnhNTkpOKzZkUXVPam82d3RyWkdabVltREEwTnRScWpQMjdLbENsUUtwVTZOZUxyMCszYnR4RVRFNE9SSTBkVzJXUzVLaXFWQ3BjdlgwWmdZQ0RFWWpIV3IxK1BZY09HQ1cvaVYzZnNvLzhESUF5SUFlV0Q1N1VwWWFJUkd4dUxsaTFid3NuSlNXZGJRVUZCalp1N1g3aHdBZDI2ZGF2M1VqMjFkZURBQVp3L2Z4NkxGaTNTdWdham82T3haczBhcUZRcWhJYUd3dG5aR2JtNXVTZ3RMYTF4anhtRlFvSFMwbExJNVhLSXhlSXF5MEx0M0xrVFc3WnN3ZDY5ZSt0OHZXZ2tKaWJDMmRtNVZnM0ZOVlFxVllXRGFqZHUzSUMzdDNlbEEyNFJFUkZZdUhBaFB2dnNzeXFUR0U5Q0pwTWhMQ3dNSTBlT2ZLSm4wSzFidDJCblp3YzdPenNvRkFvVUZ4ZlhhOG11dzRjUEl5Z29xTUo3QklCUVptemF0R2xhTXhjZk5YandZQXdmUGh6VHAwOEhVSjdFMkxGakI5NTg4ODBxKzNiVjFmVHAwMkZxYW9yUTBOQWE3Zi85OTk4THZWNGFXblIwTkJJVEU5R25UNTg2RFZiSzVYTEV4c2Fpc0xDdzJ0bkRTVWxKY0hSMHJKY2VWVFZSVWxLQzZPaG9ZZmJVb3dvTEMyRnVibDZqbDFEdTNMa0RjM1B6U3ErNVJ4MDVjZ1FyVnF6QXhJa1RhenlUVkVPbFVtSEVpQkVZUFhxMGtFaXVxOWpZV0d6WXNBRVNpUVM5ZS9mR2lCRWpoRzFMbHk1RmNuSnl0VCtqSDM5ZUZSVVZRU2FUd2NqSVNPcytTVXBLZ291THl4Ty9CUEk0emM5VUF3T0RldmxadG5yMWF2ejIyMi9ZdVhObmpYdndOS1NHK0IwTktPK2gyTFp0VzNUdDJyWGFZMVVxRlJRS0JkUnFkWld6UGE5ZHU0WWZmL3dSUFhyMFFFaElTSzE3L3FqVmFodzhlQkNHaG9iQ2JLV2lvcUluZnNsQmM0M1U5V1V5cFZJSmxVcFY2d1N3WEM1SGNYRnhqWDhucTBoOTN1OTE4Y2NmZjZCZlNOVXZleEVCVEJRUlBaTnk4L0p4SnJLOHJydElKTUtRL3IxaEl1R3NJaUlpQXE1ZXY0Mmc0R0I5aDBGRVJGUWpTcVVTSXBGSTc0bFNJaUtpcGlqbTBpVUUrRlhkaTRvSUFKcE9UUThpYWpTMk5pMWdaVm5lM0ZPbFV1SG03VVE5UjBSRVJFMkZRaUZIWVdHaHZzTWdJaUtxRWJGWXpDUVJFUkZSQlFvS0NxQlF5UFVkQmpVVFRCUVJQYU02K1B6dmJZTGsxSHNvS2k3Ull6UkVSTlJVV0ppWk1WRkVSRVJFUkVUVXpCVVdGc0xDL01sN0c5S3pnWWtpb21lVWs0TTk3R3pLNjlxV3p5cTZvK2VJaUlpb0tYQzB0OEdEbkJ4OWgwRkVSRVJFUkVSUElQZEJEcHpzYlBRZEJqVVRUQlFSUGNNNitub0ovNTJTeGxsRlJFUUUyTm0wZ05oQWpidDM3K283RkNJaUlpSWlJcXFEbE9Sa0dJb01ZR3ZUUXQraFVEUEJSQkhSTTh6RzJncE9EdllBQUxWYWpiOXVzVmNSRVJFQlh1NXRrSitYeDJRUkVSRVJFUkZSTTVPU2tvTENnbng0dG5QVmR5alVqQmdvWkhscWZRZEJSUHFUWDFDSWsrY3VDTXNEK3ZTQWxhV0ZIaU1pSXFLbTR0YWR1MUNvRFdCcmF3dExTMHRZV1ZucE95UWlJaUlpSWlKNlRFRkJBUW9MQy9IZ1FRNk14Q0o0dXJub095UnFacGdvSWlKY3ZIb05hZmN5QVFEMnRqYm8weU5JenhFUkVWRlQ4U0JQaXV3SFVoVEtpbUJrWklROGFiNitReUlpSWlJaUlxTC9zckZ1QWJsY0RrdHpNemphMmNMV2hpLzRVZTBaNmpzQUl0SS9meThQcEdmY2gxcXRSazV1SHU1bjV3Z2w2WWlJNk5sbVoyTU5PeHRyZllkQlJFUkVSRVJFUkEyRVBZcUlDR1ptcG1qcjRpd3MveGwvRTJvMUp4c1NFUkVSRVJFUkVSRVJQZTJZS0NJaUFJQ3ZsenZFNHZKSGdxeW9HRWwzMC9RY0VSRVJFUkVSRVJFUkVSRTFOQ2FLaUFnQUlERTJocGRITzJINVJrSWk1QXFGSGlNaUlpSWlJaUlpSWlJaW9vYkdSQkVSQ1R6YnRZR0p4QmdBVUNhWEkrRjJrcDRqSWlJaUlpSWlJaUlpSXFLR3hFUVJFUWxFSWhFNitub0p5N2VUVWxCVVZLekhpSWlJaUlpSWlJaUlpSWlvSVRGUlJFUmFXai9YRWpiV1ZnQUF0VnFOK0lTLzlSd1JFUkVSRVJFUkVSRVJFVFVVSm9xSVNFZGdCMS9odjlQdVpTSTNMMStQMFJBUkVSRVJFUkVSRVJGUlEyR2lpSWgwdExDeWhJdHpTMkg1YXZ4ZmVveUdpSWlJaUlpSWlJaUlpQm9LRTBWRVZDRi9iMCtJUk9XUGlQeUNRcVRkeTlSelJFUkVSRVJFUkVSRVJFUlUzNWdvSXFJS21acEk0T1hlVmxpT3U1RUFwVktseDRpSWlJaUlpSWlJaUlpSXFMNHhVVVJFbGZKMGQ0T0p4QmdBVUZKYWhoc0pmK3M1SWlJaUlpSWlJaUlpSWlLcVQwd1VFVkdseEdJUi9MMDloZVcvaysvaW9heElqeEVSRVJFUkVSRVJFUkVSVVgxaW9vaUlxdVRhdWhWc2JWb0FBTlJxTldKaTQvVWNFUkVSRVJFUkVSRVJFUkhWRnlhS2lLaGFRWjM4WVdCZ0FBREl6Y3RIY21xNm5pTWlJaUlpSWlJaUlpSWlvdnJBUkJFUlZjdkMzQXp0M2RvSXk5ZHUzSUpjb2RCalJFUkVSRVJFUkVSRVJFUlVINWdvSXFJYThmRjBoNm1KQkFBZ1Z5Z1FkejFCenhFUkVSRVJFUkVSRVJFUjBaTmlvb2lJYWtRc0ZpR3dvNSt3bkpKMkQ3bDUrWHFNaUlpSWlJaUlpSWlJaUlpZUZCTkZSRlJqVGc1MmVLNmxvN0FjRXhzUHRWcXR4NGlJaUlpSWlJaUlpSWlJNkVrd1VVUkV0ZExaM3dkaWNmbWo0NkdzQ0xmdnBPZzVJaUlpSWlJaUlpSWlJaUtxS3lhS2lLaFdUQ1RHOFBYMEVKYi91cDJJb3VJU1BVWkVSRVJFUkVSRVJFUkVSSFhGUkJFUjFacUhteXVzTEMwQUFFcWxDbkUzRXZRY0VSRVJFUkVSRVJFUkVSSFZCUk5GUkZSckJnWUdDT3JrSnl6Znk4ekN2Y3dzUFVaRVJFUkVSRVJFUkVSRVJIWEJSQkVSMVlsMUN5dDR1TGtLeTFmaWJxQk1MdGRqUkVSRVJFUkVSRVJFUkVSVVcwd1VFVkdkK1htMWg3bVpHUUNnVEM3SDVkanJlbzZJaUlpSWlJaUlpSWlJaUdxRGlTSWlxak94V0lTdUFSMkU1WXo3MlVoTno5QmpSRVJFUkVSRVJFUkVSRVJVRzB3VUVkRVRzYkcyUXZ0MmJZVGxxOWYrUW1sWm1SNGpJaUlpSWlJaUlpSWlJcUthWXFLSWlKNlluNWVIVUlKT29WUWk1czk0UFVkRVJFUkVSRVJFUkVSRVJEWEJSQkVSUFRHUnFMd0VuWUdCQVFEZ2Z2WURKS2VtNnprcUlpSWlJaUlpSWlJaUlxb09FMFZFVkM5c3JLM1EzdTEvSmVoaXI5OUVjVW1wSGlNaUlpSWlJaUlpSWlJaW91b3dVVVJFOWNiWHl4MldGdVlBQUtWU3hSSzJjcTJFQUFBZ0FFbEVRVlIwUkVSRVJFUkVSRVJFUkUwY0UwVkVWRzhlTDBHWC9TQVhkMUpTOVJ3VkVSRVJFUkVSRVJFUkVWV0dpU0lpcWxjdHJDemg2K1V1TE1mZFNNQkRXWkVlSXlJaUlpSWlJaUlpSWlLaXlqQlJSRVQxenN2ZERYWTIxZ0FBbFVxTnFKZy9vVlNxOUJ3VkVSRVJFUkVSRVJFUkVUMk9pU0lpYWhEZHVuU0NrYUVoQUtEd29ReHhOeEwwSEJFUkVSRVJFUkVSRVJFUlBZNkpJaUpxRUNZU1l3UUhkQkNXays2bUlUMHpTNDhSRVJFUkVSRVJFUkVSRWRIam1DZ2lvZ2JUMHRFZTdtMWRoT1hMZjhhanFMaEVqeEVSRVJFUkVSRVJFUkVSMGFPWUtDS2lCdFhCeHhPV0Z1WUFBSVZTaWVncnNWQ3IxWHFPaW9pSWlJaUlpSWlJaUlnQUpvcUlxSUdKUkNMMENPb01rY2dBQUpBbkxjQ05oTC8xSEJVUkVSRVJFUkVSRVJFUkFVd1VFVkVqc0RBM1EwZGZMMkU1SVRFWk9ibDVlb3lJaUlpSWlJaUlpSWlJaUFBbWlvaW9rYlJyNDRLV2p2YkM4c1VyY1NndEs5TmpSRVJFUkVSRVJFUkVSRVRFUkJFUk5acWd6djR3a1JnREFFcEt5M0R4U3B5ZUl5SWlJaUlpSWlJaUlpSjZ0akZSUkVTTnh0aklDRjBET3dyTDJRL3ljUHRPaWg0aklpSWlJaUlpSWlJaUlucTJNVkZFUkkzSzN0WUczaDV1d25MOHpkdklMeWpVWTBSRVJFUkVSRVJFUkVSRXp5NG1pb2lvMGZsNHVzUEJ6Z1lBb0ZhckVYbnBLc3JrY2oxSFJVUkVSRVJFUkVSRVJQVHNNVkRJOHRUNkRvS0luajF5aFFJbnc2TlFWRndDQUxDenNVYnY3bDBnRWpGL1RVVFVsT1RrU3BIOVFJcUhSVVV3TWpKQ25qUmYzeUVSUFJFYjZ4YVF5K1d3TURPRG83ME43R3hhNkR1a2VzRjdsZWpwOWJRK3Q0aUlpS2pwWUtLSWlQU21vUEFoVGtkRVE2bFVBUUJjblZzaHFMTy9ucU1pSWlLTmhNUVVxQTNFc0xHMWhhV2xKU3d0TGZVZEVsRzlLQ3dzUkdGaElSNDhlQUN4Z1JwZTdWejFIZElUNGIxSzlQUjcycDViUkVSRTFMUXdVVVJFZW5YdmZoWXV4TVFLeTUzOHZPSGUxa1dQRVJFUkVRQmN2NTBNRzF0YnVMaHdJSXFlYm5mdnBpQmZLb1d2Unh0OWgxSW52RmVKbmozTi9ibEZSRVJFVFE5clBCR1JYajNuNUFodkR6ZGhPZTVHQWg3a1NmVVlFUkVSSlNTbXdNYldqZ1BQOUV4d2RXMkRGdFkydUhYbnJyNURxVFhlcTBUUHB1YjgzQ0lpSXFLbWlZa2lJdEk3WHk4UHRIUzBCd0NvMVdwRVhmb1RSVVhGZW82S2lPalpsSk1yaGRwQURCY1h6dTZrWjRlcnF5dVVhb05tOWJJSzcxV2laMXR6Zkc0UkVSRlIwOFZFRVJFMUNWMERPOExDM0F3QVVDYVg0L3pGSzFBb2xYcU9pb2pvMlpPZEs0V05yYTIrd3lCcWREYTJ0c2g2a0svdk1HcU05eW9STmJmbkZoRVJFVFZkVEJRUlVaTmdLQmFqWjljQUdCa2FBZ0FleW9vUWZUbTJtcU9JaUtpK1BaUVZ3ZExTVXQ5aEVEVTZTMHRMUEpRVjZUdU1HdU85U2tUTjdibEZSRVJFVFJjVFJVVFVaSmlibWFGYmwwN0M4djNzQjdoKzg3WWVJeUlpZXZZWUdocHg4Sm1lU1ZaV1ZqRDg3d3NyelFIdlZTSnFiczh0SWlJaWFycVlLQ0tpSnNYUjNoWiszaDdDY2tKaU10SXk3dXN4SWlLaVo0czBueVZzNk5uVm5LNy81aFFyRVRVY1BndUlpSWlvUGpCUlJFUk5qcGU3RzU1emNoU1dZLzZNUjM1Qm9SNGpJaUlpSWlJaUlpSWlJbm82TVZGRVJFMVNjRUFIV0ZsYUFBQlVLaFVpTGw1QmFWbVpucU1pSWlJaUlpSWlJaUlpZXJvd1VVUkVUWkpZTEVKSWNBQ01qWXdBQUNXbFpUZ2ZmUVVLcFZMUGtSRVJFVkZ0RlJZV0lpSWlBbEtwRktXbHBjakp5YW5WOFNxVkN1bnA2Y2pMeTJ1Z0NBa0FUcDA2aFJNblRrQ3RWdXM3bEFyZHZuMGJmLzMxVjVYNzVPZm40OEtGQzQwVVVlMWN2WG9WbXpadFFsWldscjVEcVZKZDR0eTllemZlZWVlZEJveUsxeWNSRVJGUlEyTFhReUpxc3N4TVRkQ3pheURPUmwyRVNxVkdma0VoSXFLdm9IZjNMaENKbU9jbUlxS0tYYnQyRGNuSnlYVTZOakF3RU03T3pqWGFWeWFUUVNxVklpOHZEMUtwRko2ZW5uQjBkS3h3MytYTGwwT2hVT0RmLy81M25lSnE3dExTMHJCdzRVSjg5ZFZYT0hueUpLNWR1NFp2di8wV3RyYTJOVHBlS3BYaTdiZmZSdi8rL1RGbnpwd0dqdmJaZFBEZ1FheGF0UXJqeG8yRGdZSEJFNTl2OXV6WmtFZ2ttRHQzTGlRU1NZWDdUSjA2RmNYRnhkaTBhVk8xNTFPcFZQajg4OCtSbTV1TEw3NzRBdjcrL2hYdXQzTGxTcHc3ZHc0elpzekEwS0ZEbitocnFHL1hybDNEOXUzYkVSd2NYT216NGxGbnpweEJZV0hkeWk4UEhEZ1FKaVltZFRxMnRuRUM1UW1RZS9mdTZhdy9ldlFvU2t0THF6MSs2TkNoTURZMnJuUTdyMDhpSWlLaWhzVkVFUkUxYVRiV1Z1Z1JGSURJUzFlaFZxdnhJRStLNkN0eDZONmxVNzM4a1VoRVJBM3IyclZyV0xac0dhWk1tWUkrZmZvMHltZWVPM2NPUjQ4ZUJRQW9sVXJJNVhKSUpKSXFmMjdJNVhJb2xVcHMyTEJCWjl1UkkwZHc0OFlOcmFSUVhsNGU1SEs1MW42dnYvNTZwVy9VSnlZbW9xd0JTcWkrOU5KTEtDNHVybkRiNC9HVWxwWml5NVl0T0hQbURLUlNLVnEyYkltaFE0ZGk5T2pST2k5Z1BIandBQk1uVGtSQVFBQVdMRmlndFMwckt3dDc5KzdGcEVtVFlQVGZtYi9WMFh6djFXbzEzbm5uSFV5Yk5nM3o1OC9INnRXcmhXMXhjWEhZdEdrVDVzeVpVK1BCYVkxVnExYkIxTlFVRXlaTWdGZ3NydFd4Vkg1OXJsdTNEa1pHUmpBM044ZisvZnVyM04vS3lncjkrL2V2ZFB2OSsvZHgrZkpsK1ByNkNvUHdNcGtNWVdGaDZOdTNMenc5UFdzZG8wZ2t3cUpGaS9DdmYvMExjK2ZPUldob0tMeTl2YlgyT1hIaUJNNmRPNGVlUFh0aXlKQWh0ZjZNcG1ibnpwMUlTMHNEQUpTVmxVR2xVbFdiL0NrdExVV0xGaTB3ZlBqd3hnaXhXai8rK0NPS2lvb3FmVllvRkFvb0ZBcjA2OWV2MGtRUnIwOGlJaUtpaHNkRUVSRTFlVTRPZHVnYTJCSFJsMk1CQUJuM3N4SHpaenlDQXpyb09USWlJcXBNVWxJU3dzTENjUGJzMlViLzdLbFRwMkxxMUtrQXlnZGFOMnpZZ0QxNzlsUTV3RHB2M2p6Y3VYTUhiZHEwMGRtV2xaV0ZpeGN2d3RiV0ZqWTJOckMydGtaV1ZoWUdEeDZNa0pBUTJOdmJ3OUhSRVMxYXRBQUFoSWVIWThtU0pWaXhZa1dsYjVYWEI0VkNnZUxpWWhnYkc2TlZxMVk2MjIxc2JMU1dseTVkaWt1WExtSGt5SkZvMTY0ZHJseTVnblhyMXFHMHRCUnZ2UEdHMXI1cjFxd0JBTHovL3ZzNjU0MkxpOE8rZmZ0UVZGU0Vqejc2Q0FCUVVsS0NvcUtpU21QVnpJb29LQ2lBU0NUQ3YvNzFMNGhFSXVUbDVhRkZpeFlRaThXUXkrVklTRWpBakJrekVCb2FXdU9aWFpzM2I4YkJnd2ZSdG0xYmpCMDdGcGFXbGpVNmpzcmw1dWJpczg4K1ExbFpHU1FTQ2JaczJWTHB2cHJFYTVzMmJhb2NpQThQRHdjQURCNDhXRmdYR3h1TDNidDN3OUhSc1ZZRDhRVUZCVWhJU0JDV1I0d1lJVHhiSHAxdFUxSlNnbFdyVnNIUzBoSURCZ3pBNWN1WEFRQ21wcVlOZWg4MnBMVnIxd3IvUFhmdVhPVG41K083Nzc2cmRIK1ZTb1hSbzBjaktDaW9TYjFRTld6WU1FeWZQcjNDYmZ2Mzc2L3lhK0wxU1VSRVJOUTRtQ2dpb21iQnVhVWpPdnQ3NDgvNG13Q0ExSHVaa0VpTTBkSFhTOCtSRVJIUm81S1NrckJxMVNyRXg4ZkR3TUFBMXRiV2tFcWxlb3NuTXpNVFJrWkdLQ29xcWpDUklSS0pZRzV1anRqWVdQVHQyeGZLUjNyaEdSZ1lRQ1FTNGUyMzM4YmJiNzh0ckw5MTZ4WXVYcnlJenAwN0l5UWtwRkcram9wb0JpSDkvZjN4MVZkZlZibHZVbElTTGx5NGdEZmZmQlBqeDQ4SEFBd2FOQWc1T1RuWXYzKy9WcUlvSWlJQzU4K2Z4NGNmZmdnN096dWRjdzBZTUFEeDhmRTRmUGd3M04zZE1YTGtTT3pkdXhlYk4yK3VOdVl2dnZoQ1o5MzY5ZXZoNXVhR0xsMjZZUDc4K1Zpd1lBRSsrdWdqZlBQTk4zanV1ZWVxUE4rT0hUc1FGaFlHRnhjWC9PYy8vMkdTcUpieTgvTXhlL1pzWkdkbnc4REFBRysrK1NaZWUrMjFDdmU5YytjT1B2LzhjK1RrNUdEaXhJbFZudmZvMGFPd3RMVFVHcXkvZE9rU0FOVDZudm43Nzc4eGQrNWNuZlY3OXV6Qm5qMTdkTmFYbEpSZzBhSkZ3bkxyMXExclZEcXN2bVJsWldIVnFsWG8wNmNQQmcwYVZHL256Y3pNaEwyOVBYSnpjeXZjYm14c2pPVGtaTWhrTWdRR0Jtbzl5MFFpa1U3aXFEN2l6TS9QUjN4OFBBQWdQVDBkYXJVYUVSRVJBQUI3ZTN0NGVUM1o3K204UG9tSWlJZ2FEeE5GUk5Sc3RHdmpndUxpRWlRa2x2ZWQrRHZwTGlRU0NiemMyK281TWlJaTBraE5UVVY4ZkR6OC9Qenc3cnZ2WXQrK2ZYcVpWYVNSbnA0T3VWeU9NV1BHVkxqZDNOd2M4K2ZQUjBsSkNZNGRPNFpqeDQ0SjI0WU9IWW9aTTJZMFZxaTFWbEJRQUFEQ1RLYXEzTDE3RndEUW9ZUDJiRnd2THkvRXhzYWlwS1FFSmlZbWtNbGtXTDE2TmZ6OS9URnMyTEJLenpkMTZsVGN1SEVEYTlldVJjZU9IUUVBSmlZbStQVFRUeXZjUHpzN0c2dFdyY0liYjd5aFU0N0p5Y2xKK08vdTNidGp4b3daV0w1OE9UNzU1Qk9zV3JXcXdtUVZBR3pac2dYYnRtMkRtNXNibGkxYkJtdHI2MnEvRC9RL0R4NDh3Snc1YzVDYW1vcjU4K2ZqMXExYitQSEhINUdjbkl4cDA2YkIzTndjUVBrc2xmMzc5MlBEaGcxd2RIVEU2dFdyNGVycVd1bDVyMTY5aXRUVVZMejY2cXZDTEQ2VlNvWHo1OC9EM053Y0owNmNFUGJOemMyRlhDNUhXRmlZMWprY0hSMHhjT0JBclhVZmZQQUJPblhxcExWT3BWSmg4dVRKNk4rL3Y4NnNPQUJZc1dKRm95ZXFaVElab3FPajBiWnQvZjErcWxBb2NQLytmYVNtcGxiNkxBc0pDUkUrTXpRMEZLR2hvY0syT1hQbTZNeXdxWTg0azVPVHNYRGhRcTExbXVWZXZYb0paU3R6Y25JUUd4dGI0VG5TMDlNclhNL3JrNGlJaUtoeE1WRkVSTTJLbjNkN2xKU1ZJU1cxdkZudTladTNZV0pzakRZdVZiOXhURVJFamNQVDB4TS8vUEFEM04zZEFRRDc5dTNUV3l6NStmbUlpNHZEU3krOXBOT3ZRNkZRNE5OUFA0Vzd1enNjSEJ5MDNnaFhLQlFJRFEyRm1aa1pTa3BLY1BIaVJhMWpNekl5QUFBSkNRazZQVFY2OSs3OVJERW5KU1hoUC8vNUR5WlBub3lBZ0lBcTk2MU5va2lUYk1uT3p0WmFuNUdSQVRNek0rSHIyTEJoQXdvS0NoQWFHbHBsNlNwalkyUE1uVHNYMTY1ZFE3dDI3UkFWRlFXeFdJenUzYnRYdUwrbXliMkhoMGVsKzJnTUdUSUVtWm1aS0M0dTFpbWY5eWdQRHc5MDZ0UUpDeFlzNEV5aVdrcExTOE9zV2JOUVVGQ0FKVXVXSUNnb0NMMTc5NGFqb3lQV3JsMkxTNWN1WWNLRUNXalpzaVhXcmwyTDVPUmtqQmd4QWhNbVRJQ3BxV21WNTliYzg0LzJtYnAwNlJLa1VpbU1qSXp3eXkrL0NPdExTMHVoVnF1MTFnSGxzK1FlSDRoM2NIRFFTUUJvWnMxWVdGaFVtQnlvcnA5UFVWRVJkdTNhQlU5UHowYWRIYmg3OTI3ODhjY2ZGVzZiUG4yNlRwK3Q2T2hvbEpXVjRaTlBQa0g3OXUyMXR0MjdkdzhMRnk2RWo0OFAvUHo4dEJJL2lZbUoyTGx6Sjh6TXpCb2tUaDhmSC96ODg4OEF5c3Q4SGpseVJDZ045K2ozUGpJeUVwR1JrVFgrWEY2ZlJFUkVSSTJQaVNJaWFuWUNPL2lpckV5T2pQdmxnMTJYNDY3RDJOZ0lyWndjOUJ3WkVSRzFiTmxTM3lFSVRwMDZCYVZTaVg3OSt1SGJiNy9GOE9IRGhjRzluMzc2Q1ZLcEZKTW5UNGFMaXd0Y1hGeUU0elNsbmN6TnpTR1ZTckZreVpJS3o3OS8vMzZkcHVxUHpraXFpNUtTRXR5K2ZWdXJ0MFZsTlB0WVdWbFZ1NitucHlkYXRteUpMVnUyd003T0RxMWJ0OGJGaXhjUkVSR0JrU05IUWlRU0lUNCtIb2NPSGNKYmI3MVY1UnY1R20zYnR0V1pqWkNXbG9iMzNudFBhNTJSa1JIV3IxOFBvRHdKQndCcXRScHIxcXpCd0lFRGRXWVlBZEFxOVZlWm5qMTdvbWZQbnRYdVI3cWNuSndRSEJ5TWdRTUhhdlZIZWZIRkYrSHI2NHRQUHZrRTMzenpEUURBME5BUW4zMzJXWTJTb0xkdTNjS0ZDeGQwMXUvYnR3K0dob2JZdm4yNzFzeXZxVk9ub3JpNHVFYWx0ODZmUDQvVTFGU3RkU3FWQ2tCNVFtVDM3dDA2eDJSbVpsWjV6djM3OXlNc0xBd2lrUWdIRGh4b3RJSDdxcEltVTZkTzFVa1VuVGh4QXRiVzFuQjFkY1UzMzN5RHFWT253c2ZIQndxRkFtdldySUdEZ3dOR2p4NnRrN2pXME15K3FlODRqWTJOaFdlKzVqTWUveG5nNGVFQlgxOWZEQmt5cE1MelhMaHdBUWNPSE5ENm1ubDlFaEVSRVRVK0pvcUlxTmt4TURCQXQ4Q09PSGZoTWg3a2xaZHJpTDRTaDU1ZEErQmdaNnZuNklpSXFDbkl5OHREV0ZnWXVuVHBnalp0MnNESnlRbWhvYUg0L2ZmZjBhRkRCK3pZc1FPVEprMUN1M2J0ZEk1OStQQWhnUEszd08zdDdZVWtoOGFYWDM2SnBLUWtUSnc0RWQyNmRkUGE5dmdBYjBQU3pDamF1blVydG03ZENvbEVnbGF0V3FGNzkrNTQ1WlZYdEdZYUdSc2JZOEdDQmZqeXl5OHhlL1pzWWYzQWdRTXhhZElreU9WeXJGaXhBbTNhdEttMHRGVk4yTmpZNE1NUFA5UmFKeEtKaEFINDR1SmlBTUQxNjlmeDIyKy9vWDM3OXZEMjlzWXZ2L3lDalJzM1ZuditVNmRPNGRTcFUxWHU4OXR2djFVN3ErQlpaMlJrcEZWV1VTcVY0c3FWSzRpSmlVRlVWQlFlUG53SVB6OC9tSnFhNHZMbHkxaThlREhhdG0wTFgxOWZlSGw1d2RYVkZTNHVManF6MlNvYVVMOTE2eGF1WExtQ2YvempIMDlVSHZEVXFWT1YzbDgzYjk1RVltS2l6dnF5c3JJcSsxeDE3TmdSbHBhVzhQSHhhZFRaSGN1V0xZT3ZyMitGMng1UDlseTVjZ1VSRVJHWU1HRUNKQklKbEVvbFB2amdBd3dmUGh3RkJRVzRjZU1HUWtOREswd1NQZm9zYStnNEsvTm9DYnlLakJ3NUVpTkhqdFJheCt1VGlJaUlxUEV4VVVSRXpaSklKRUxQYm9FNGZUNGFoUTlsVUtsVWlMeDBGWDFEdXFLRkZjdlBFQkU5cXFpNEJKZXUvSW1zN0FmSXlzNkIvTCt6T2lyeWVJK0Y1a2lsVWlFME5CUXltUXhUcGt5QnBhVWw1czZkaStEZ1lJU0doaUkyTmhhdXJxNFlQWHAwaGNkckJ2UWNIUjFoYUdnSU56YzNZVnRDUWdLU2twSUFsRGRyZjNSYlkxT3IxZkR3OElCRUlvRmNMa2RXVmhhU2s1T1JuSnlNNDhlUDQrdXZ2OWFhS2VYaDRZRWZmL3dSR1JrWnlNM05SZXZXcllYU2JsdTJiRUZxYWlxKy9mWmJHQmtaQVNpZjNhUldxeXROdXB3NGNRSW1KaVphYi9LYm01dGp3SUFCRmNacVlHQ0FvcUlpQU1DWk0yZGdhR2lJWHIxNkFTanZsVFJxMUtoS3Y5YlMwbEljT1hJRUxpNHVDQW9LcXZMN1ltajRaSC9pZkx1MitvUlZVMURYZTFVemF5MHhNUkczYjkvRzlldlhoVDR4ZG5aMkdEUm9FQVlOR2lUOHU0dEVJcHc1Y3dhUmtaRTRldlFvamh3NUlweExJcEdnYTlldW1EOS9QczZmUDQrWW1CaDA2TkFCMTY1ZEUvYlpzV01IREF3TW5pZ0JDUUR6NTgvWEtWdW9WQ294Wk1nUURCczJETk9uVDljNVpzNmNPVlhPMnZEMzk5ZExlVXlKUkZLalpLWlVLa1ZvYUNoYXRteUpsMTkrR2NiR3hsaXpaZzFXclZxRlE0Y09BU2d2MWZoNDd6RU56YlBNd2FGdXMrNXJHdWZqMUdvMWlvcUtzSGp4WXExcm9TcXRXclhDeG8wYmVYMFNFUkVSNlFrVFJVVFViQm1LeGVqZFBRaG5JcUpSVkZ3Q3BWS0ZjeGN1bzIvUHJyQXdyMXN0ZGlLaXA4M04yNGs0ZFRZQ1pYSTU3R3h0NE9makJZbWs4amZCUytTcVJveXUvajE4K0JCTGxpekJsU3RYOFBISEg4UE56UTM1K2ZrNGV2UW9kdTNhQlNNakkvajcrK1BxMWF2NHYvLzdQOHlZTVFOaXNSaS8vLzQ3VEUxTlVWWldodE9uVDhQRXhLVENOK25Ed3NKZ1lXR0JodzhmNHRxMWE3aHc0UUkrK2VRVFNDU1NSdjlhWDNqaEJiend3Z3RhNitMaTRyQjY5V29rSnlmanE2Kyt3cG8xYTdTMmkwUWlPRHM3dzluWldWaVhrcEtDWDM3NUJTKzk5Qko4ZlgwUkZ4ZUg3Ny8vWGhoazl2VDB4TC8rOVMrZDNpaDc5KzZGVENaRDc5NjlvVlFxSVJLSkFKUVBmaVlrSkFqNzJkallZT1BHamJDd3NJQlVLb1ZjTHNmWnMyZlJzMmRQWWFaRFFFQkFsVDJaY25OemNlVElFYlJ2M3g1VHAwNnR3M2VyNXJvRlZkMGJxcW1vNjcyYW5wNk9tVE5uQWlpL0h0cTNiNDgzM25nRFhidDJoWStQajlDYmFzcVVLUUNBZGV2V1llellzUmc3ZGl4a01obmk0K01SSHgrUDI3ZHY0KysvLzhhQUFRTlFVbEtDTld2V29FV0xGbmpycmJmdzhjY2ZDNS8zM252dndjdkxTNjlKMWVZb0tTa0o4K2ZQUjFGUkVWYXVYQWxqWTJPa3BxWmkzNzU5T0hyMEtHeHRiV0ZuWjRkang0NGhMeThQSDN6d0FmNzg4MC9jdkhrVEppWW15TTNOeGVuVHArSHQ3VjNuR1VXMW9WS3BvRmFyRVJvYWlrdVhMdUdGRjE2QVFxRkF5NVl0cTB3Q0E4RHZ2Lzh1ekpEazlVbEVSRVNrSDB3VUVWR3paaUl4UnUvdVhYQW00aUpLeStRb2s4dHhOdklpbmc5aHNvaUk2TmJmZDNEc2p6TndidFVTQS9yMmdvMTFpMnFQT1IwWjB3aVJOWnp6NTgvanp6Ly94UHZ2djQvQmd3Zmpqei8rd1BMbHl5RVNpZEN2WHorTUh6OGVqbzZPaUkyTnhjcVZLN0YzNzE2OC9mYmJPSG55SkZRcUZZeU1qT0RzN0l3SkV5Ym9sQ0dLalkxRlZGUVUzbmpqRFlTRmhTRWpJd05YcjE1RlRrNE9saXhaQWt2TDJzOW9YYlJvRWM2ZlA2K3ovdkcrU043ZTNsaTllblcxNSt2WXNTTysrT0lMakI4L0hna0pDVWhQVDlkS0NqMU9yVmJqbTIrK2diVzFOU1pNbUlDN2QrOWk5dXpaYU4yNk5XYk5tb1dTa2hKczNib1ZuMzMyR1RadjNpeVU1NUpLcFVoTVRNU0xMNzRJb0x4ZmttWXcrdUhEaDNCM2Q4Zmd3WU54NGNJRnhNYkdBZ0JzYlczeDRNRURIRDkrSEZLcFZEaTJxZWtSSEtqdkVHcWtydmVxdTdzN1pzeVlBU2NuSi9qNit0WnF4b2k1dVRtNmRldW1VM0pScFZKQkxCYmp2ZmZlMDBsS09EbzZZdXpZc1hXSzlWR0xGeSt1dExUWDRjT0hjZno0Y1ozMXpibTAxNjVkdTFCVVZJUXZ2dmdDYm01dVdMbHlKUTRkT2dScmEydU1HemNPcjc3NktveU5qWEhreUJGczJMQUJrWkdSTURJeXdva1RKNkJTcVdCcWFvcmc0T0FHVGF6Ky9mZmYyTDkvUCtMajQ0VlpQMUZSVVFnS0NrSmdZQ0N1WDc4T2UzdDdyWHQ5OSs3ZFNFdEwweW90Rng4Zkx5U0tlSDBTRVJFUjZRY1RSVVRVN0ptYm1mMTNadEZGS0pSS2xKYkpjU2JpSW5wMzc4SXlkRVQwekNvcUxzYkpzeEZvN2R3S3I3dzBWTi9oTkpvaFE0YkF6ODhQRGc0T1NFcEtRdXZXclRGaXhBajA3dDBiWm1abWtNbGtTRXBLZ3BXVkZlYk1tUU9sVWdtVlNvVlZxMVpwbmFkMTY5WmF5M0s1SE45OTl4M2MzTnpRbzBjUGhJV0ZZZENnUWVqYnR5OVdyRmlCbVRObll0bXlaYkN6czZ0VnZJR0JnVm9EbC9uNStZaUtpa0pBUUFDY25KeUU5YlVaVEhSd2NJQ0hod2R1M3J5SmUvZnVWWmtvT25qd0lHN2N1SUhGaXhmRHpNd01lL2Z1QlZEZWgwbnp0VGc2T21MZXZIa0lEdy9Ib0VHREFBRFIwZEVBSUF6SVBuejRVT3ZyY0haMnhvQUJBNUNUa3lNa2lweWNuSkNXbG9ZYk4yN0F3OFBqcVNoejJGd05IVG9VaHc4ZnhzS0ZDeXZkcDdTMEZBQXFUZWhaV1ZraExDd01RUG5NajRVTEY2SjkrL1k2dlZqZWZQTk5TS1hTU2o5RHJWWlgrQm4vOTMvL2gySERoZ25MZmZyMDBTcWxDSlFuQUxadTNZcjI3ZHZybFAwQ3lzc2pObGN6WnN4QVhsNGVKQklKa3BLU0VCQVFBQWNIQjNUcjFnMGlrUWdaR1JrQUFEOC9QeXhkdWhUbTV1WUFvUFVzRTR2RkRacUlTRTFOeGUrLy80NjJiZHVpWGJ0MlNFNU94dDY5ZTRYWmhULy8vTFBPTWJHeHNVTDV6c3J3K2lRaUlpSnFmRXdVRWRGVHdjclNBcjI3QitIY2hSZ29sTXIveml5NmhON2RnMkJqYmFYdjhJaUlHdDMxdjI1Qm9WUmdjUC9uOVIxS28zTnhjVUY4Zkx6V0crdWFCRWhOclYrL1hxc1UwYzgvLzR5a3BDUjgrZVdYUXVram9IeEFFd0JXckZpQjJiTm5ZOTI2ZGJYNm5NY0hJUC82Nnk5RVJVVmgrUERoNk5PblQ2M085U2lsVWdrQVZaYkV5OG5Kd2NhTkc5R25UeC8wNk5FREFIRDc5bTIwYWROR0srR2xTZWlrcGFVSjY2S2pvMkZzYkl6T25Uc0RBSktUaytIbzZGaGxUTTg5OXh6Mjc5OFBvTHlmaDhhRkN4ZncrZWVmVjNtc1dxMEdBS0VYU1ZVY0hSMnhjV1B6NkRPa1QrN3U3bmoxMVZjcjNYN3c0RUVBbFEvRVAzNXRQVjZhVUdQVXFGRW9MaTZ1OURQa2NubUYvY0kwNTdPeHNjSHp6eitQVjE1NUJSNGVIbHI3S0pWS2JOMjZGWjZlbm5qampUZDB6aUVXaXl0TkFqUjF4c2JHY0hKeVFsaFlHRFp2M2l5czM3UnBVNDNQWVdscDJhQTltQUlEQTdGdDJ6WTRPVGxodzRZTlNFNU9GcEpFbFpGS3BUV2FmY25yazRpSWlLaHhNVkZFUkU4Tkcyc3JQQjhTalBDb0dNZ1ZDaWlVU3B5N0VJT1FyZ0d3dDdYUmQzaEVSSTBxUGVNK1dqbzZ3TkxDWE4raDZOVUhIM3dnSkh5MmJkdUc3T3hzSVlGVVVGQ0FCUXNXNEkwMzNrQlFVQkFBNE9MRmk5aXhZNGZXT1dKaVlyQno1MDUwNjlZTlFVRkJ1SFhybHRiMm9VT0hvcWlvQ043ZTN0VU9ramFHakl3TUpDWW1RaVFTd2QzZHZkTDlWcTllRFFNREEweWJOazFZVjFucEpPQi95WnF5c2pKY3VuUUpnWUdCa0Vna0tDMHR4WjA3ZDlDN2QrOHE0OUlNckhwNmVxSlhyMTVRS0JRUWk4VndjSEJBMzc1OXF6eTJyS3dNcDA2ZGdwT1RVN1V6a1ZxMHFMN0VJcFdYTS9UMjlnWUFaR2RuWThlT0haZzBhUkxNek1wTDkwWkVSQUFBeG84ZkQ2QThvZWZpNGxMbERMV0tWRFRJcmhFUkVZSGk0dUlLQjlFMTNOemNNRy9ldkZwOXBrWjlsQlJyQ2tRaUVaWXZYeTRzTDF5NEVGMjZkQkdTSkZldlhzWFdyVnV4WU1FQ29XVG05dTNiY2ZQbXpRYU5xMFdMRnJXNjMrUnlPVkpTVXRDbFM1ZHE5K1gxU1VSRVJOUzRtQ2dpb3FkS0N5dEw5TzNaRmVGUmwxQmFKb2RDcWNUNTZDc0lDUTZBbzcydHZzTWpJbW8wOTdPeTRlblJUdDloMUloQ29ZQ2hZY1A4V3VybTVnWi9mMzhBNVlPYU1wbE1XTTdOelFWUVhtWk9zMDdUWjBPam9LQUFTNWN1aGJHeE1UNzQ0SU5LUCtlVlYxNFIvbHNzRnNQRXhLVEJrMGFIRGgxQ1FFQ0Exc0JvUWtJQ1FrTkRvVktwTUhUb1VLRWMxZVBDdzhNUkdSbUptVE5ud3RiMmZ6OGYzZHpjY1ByMGFSUVdGZ3B2L1d0S3gvbjUrUUVvVDV5VmxKUUlwWlN1WHIwS2xVb0ZIeDhmNFR4SGp4N0Z5Wk1ub1ZBb2hKSjBOMjdjQUFEMDY5Y1BCZ1lHdUhidEdrSkRRL0hGRjEvZ280OCtxdkpyemMzTnhhbFRwK0RqNDFQdHZsUTdmLzMxRnhZc1dJRDgvSHgwNnRRSnp6K3ZPd3Z4NGNPSFdMNThPUW9MQy9IaWl5OWkzTGh4RFo2UWk0eU14S0pGaTJxMDcyKy8vWVpEaHc1VnVZK1RreE8yYnQycXRVNmhVT0RVcVZObzI3WXRQRDA5Nnh4clk5QThvd0RBME5BUURnNE93cnJzN0d3QWdKZVhGeHdjSEFCQXA4ZGFVM0Q4K0hHVWxKVGc0Y09IeU1uSmdiMjlmYlhIUE12WEp4RVJFVkZqWXFLSWlKNDZsaGJtNk5lekc4NUdYVUp4U1NsVUtoVWlMbDVCajZET2FPbFkvUitrUkVSUGc5S3lNaGdiTmYxZjlYYnMySUh3OEhBc1hyeFlHT0JzU2l3dExXRm5aNGN4WThaVVcxcE5vMmZQbmtKWnBJWVVFUkdCbFN0WHdzWEZCYmEydHNqS3loTDZsblRxMUFudnZmZGVoY2M5ZlBnUWE5YXNRYWRPblRCa3lCQ3RiV1BHak1HSkV5ZXdjT0ZDdlBiYWF5Z3NMTVNHRFJ2ZzUrZUhybDI3QWdCT25Ub0ZBRUtpNk9EQmc3QzJ0a2JIamgyRjh3UUdCbUw0OE9FQXlrdG83ZHk1RTRjUEg0WklKRUowZERSZWVlVVZaR2RuSXljblI1Z2hRSTFMclZiandJRURXTDkrUGN6TnpSRWFHbHJwYkMwTEN3dHMzTGdSbTdCRkpuQUFBQ0FBU1VSQlZEWnR3b0VEQjNEOCtIRzgrZWFiR0RWcVZKV3owSjVFNjlhdHE1ekpBWlQzZ0FrTEM0T25wNmZRTDZzeWovYlEwdGkvZnovV3JWc0hpVVNDZmZ2MndkalkrSWxpSm0yREJnMFNFdVkzYnR6QXVuWHJZR0ppZ2hzM2JtRDgrUEVZTVdJRXhvNGRpLzc5K3d0bExEVjRmUklSRVJFMXJxWS9la0JFVkFkbVpxWjRQcVI4WmxGUmNRblVhaldpWXY1RWNFQUh0RzdsVlAwSmlJaW9VVmhaV2VIT25UdVlQbjA2bGk1ZHF0UGpRZDhNREF3d2I5NDhyWDVGZGFFcDIxWWRIeCtmR2pjNEh6aHdJR1F5R2U3ZXZZdTB0RFNZbVptaFE0Y09HREJnQUlZTUdWTHBqS1lmZi93UkR4OCt4SXdaTTdUNkxRR0FzN016dnZ6eVMyellzQUVMRnk2RXViazVldlhxaGNtVEowTWtFa0d0VmlNek14T2VucDZ3czdQRDMzLy9qVXVYTG1ITW1ESENnT3k0Y2VOZ2FXa0pYMTlmQU9XRDhSczJiRUN2WHIwUUhCeU1GU3RXSURFeEVhbXBxYkMwdEt4eEFvN3FUMFpHQnI3KyttdkV4Y1doUTRjT21ETm5qbGFpVnFGUTRNR0RCMXJyckt5czhPR0hIK0tGRjE3QWloVXJzRzdkT2h3N2Rnd2ZmZlNSMW15eSt1THE2aXFVRmF1TVVxbEVXRmdZdkwyOXE5MjNJczdPemhDSlJHalZxdFVUeldyY3RtMGJVbE5UQVFBeW1ReEFlU2swelV3ZmphU2tKR0gvcW1hOGpCNDlHbDVlWG5XT1J4OXhscFdWNld3ZlBIZ3c4dlB6OGROUFAySFhybDB3TUREQUYxOThBV2RuWjJ6WXNBRjc5dXpCNGNPSDhmcnJyK1BsbDE4V2p1UDFTVVJFUk5UNG1DZ2lvcWVXbWFrSm5nL3Bpck5SbDFCVVZBeTFXbzJMVitLZzZ1d1BWK2RXK2c2UGlPaVpNRy9ldkNyN053d2JOZ3oyOXZaWXNtUUpaczZjaVNWTGxsVGJnNllxVjY5ZXhiVnIxNUNWbFFVQU9IYnNHSzVjdVFLZ2ZQQ3pvS0JBS08ramFXQisvdng1M0x0M0R3Q1FtSmdJNEgrelpMcDA2U0tVWEtzcm1VeUdqSXlNV3ZmT3FFNy8vdjNSdjMvL1doODNZOFlNb1U5VFJUcDM3b3cxYTlaVXVNM0F3QUJyMXF4QmNYRXhGQW9GL3ZPZi84RE16QXlqUm8wUzl0RzhPYTlTcWJCMjdWcnMzNzhmd2NIQm1EdDNMc1JpTVE0ZlBveGx5NWFocUtnSUhUcDAwRWxXVWNQNzlkZGZjZVBHRFV5Y09CR3Z2ZllhUkNJUmZ2dnROMXk4ZUJHbXBxWklTVWxCZm42K3ppd1BvTHpIMUhmZmZZZmR1M2NqTEN3TVJrWkdldmdLNmtlUEhqMndlL2R1bUptWlBWR3B5SmlZR0Z5L2ZsMXJYVXBLQ2xKU1VpcmMvL0xseTFXZXIyZlBua2hLU2tKV1ZoYmk0dUtnVXFtMHlwSVZGUlVoUGo1ZVdLZEo3T3paczBjb041bVltSWpTMGxKaG4ySERodFY3bkw2K3ZnZ1BENGVob1NGT256NE5HNXZ5bnFEeDhmR0lqNDlIYkd3c3JsNjlDcVZTQ1RjM044eWFOVXQ0R1dEdTNMa1lQWG8wVnExYWhZMGJOK0xRb1VPWU5tMGFldlRvd2V1VGlJaUlTQStZS0NLaXA1cXBpUVI5UTdyaTNJVVlGRDRzZjNNeTVzOTRLQlFLdEd2am91Zm9pSWdJS0U4c0xGbXlCUFBtemNQMzMzK1B0V3ZYMW5uUTl2cjE2OWk5ZXpjQXdNVEVCR2ZQbnRYWlI3TmRzOC9seTVlMUJrUk5URXlFV1QyV2xwWjFTaFFkUEhnUXYvenlDNnlzckpDVmxRV1pUTmJrWmtzOUNWTlRVNVNWbGNIRHd3TWpSb3pRNm5Pa1VWSlNBcGxNaG1IRGhtSDY5T25DaktNRkN4Ymc4ODgvUjI1dUxwdTU2OG03Nzc2TFljT0dvVTJiTnNJNlkyTmpSRWRIQXlqdnMrWGo0NE4zM25tbnd1TkZJaEhHakJtRDRjT0hWOW9IcTdtd3NySjY0bk44OWRWWFVLbFU5UkJOT1lsRWdqbHo1Z2g5dlV4TVRMU2VXMEI1SWtpVDJOYnNjK1RJRWExOVJDS1JjRnhJU0VpOXgxbGNYSXl4WThkQ3JWYkQzTndjRXlaTUFBRGN2MzhmR3pkdWhJbUpDWUtEZ3pGMDZGQjA2OVpONTdudTdlMk5OV3ZXWVBmdTNkaTJiWnVRMU9IMVNVUkVSTlQ0bUNnaW9xZWVpY1FZejRjRTQ5eUZ5OGd2S0FRQS9CbC9FMHFsQ3UzYnRhbm1hQ0lpYWd3QkFRSDQ4c3N2aFZKUWRUVnUzRGlNR3pldUhpT3JtN1p0MjBLdFZrTXFsY0xjM0J3QkFRR1ZEbW8yVjhiR3h2amtrMDhxTGF0blptYUdXYk5tNmF4M2RIVEV5cFVyR3pvOHFvS2hvYUhXSUR3QURCa3lCSU1HRFFKUVBuT3NKak85T0FoZlRpS1IxUHM1di9ycXEzby9aMzB6TlRYRjhlUEhkZGIvNHgvL2dJdUxDOXpkM2F2dEVWUlJVb2ZYSnhFUkVWSGpNMURJOG1wV01KMklxSm1US3hRNGR5RUcwdnhDWVYzN2RtM1F3Y2RUajFFUkVUV01WZXMyb1VzbmYvVHNIbHlyNDY1ZXY0Mmc0Tm9kUS9TMGlMbDBDUUYrN2ZVZFJvMDA1WHRWcVZSQ0pCS3hyQ0ExU1UvYjlkbWNubHRFUkVUVWROWDlkVTBpb21iR3lOQVFmWG9FdzlibWYwMTViOTlKUWZUbDJIb3R3MEZFMUp3cEZISVVGaFpXdnlQUlU2YWdvQUFLaFZ6ZllkUllVNzVYeFdMeFV6TUlUMCtmcCtuNmJHN1BMU0lpSW1xNm1DZ2lvbWVLb1ZpTTN0MkM0T1JnSjZ4THo4eENlRlFNeXVUOEk0dUl5TUxNck1rT1BoTTFwTUxDUWxpWW0razdqQnJqdlVwRXplMjVSVVJFUkUwWEUwVkU5TXdSaTBVSUNRNkFhK3RXd3JwY2FUNU9uWXVHcktoSWo1RVJFZW1mbzcwTkh1VGs2RHNNb2thWCt5QUhUblkyK2c2anhuaXZFbEZ6ZTI0UkVSRlIwOFZFRVJFOWt3d01EQkRVeVYrclAxRlJjVEZPbjc4SWFYNkJIaU1qSXRJdk81c1dFQnVvY2ZmdVhYMkhRdFJvVXBLVFlTZ3kwQ3BQMjlUeFhpVjZ0alhINXhZUkVSRTFYVXdVRWRFenJYMjdOdWpXcFJORW92TEhZWmxjampPUkY1RnhQMXZQa1JFUjZZK1hleHZrNStWeEFKcWVDU2twS1Nnc3lJZG5PMWQ5aDFKcnZGZUpuazNOK2JsRlJFUkVUWk9CUXBhbjFuY1FSRVQ2bHB1WGo4aExWN1g2RkhYeTg0SjdXLzd4UlVUTjA2cDEvOC9lbmNkRlZlNS9BUDh3dzdBUE1NTWlvSUFnTGlpbUtLU0N1YVZwMnZYbVZscTN2U3d6MC9KbWFWcTVMK1ZhNmkrWE5MVXlVek5UMCt1dWlCZkZGVkZCUUFGQlJQWmhZR0JnNXZjSGw1UGpEREJzRHN2bi9YcjFpam5uT2VkODRjdzg0K3Y1bnVmN2JFTDNMZ0VJN1JsYzQzUEVKaVNoUkdzR3VWd09xVlFLZTN2N09veVF5SFR5OHZLZ1VDaVFtWmtCaVZpRWRqNmVwZzZwVnZoWkpXcjZtbHEvUlVSRVJBMkx1YWtESUNKcUNPUXlCL1R2L1NSTy8vY2lDZ29MQVFCWG9tT1FuWk9IYms5MEZHWWNFUkUxSisxOHZaQ1puWU1IbVErUW5KUUlpVVNDN0p4Y1U0ZEZWQ3N5UndlbzFXcEliVzNnN2lTSFhOYjRreXI4ckJJMWJVMngzeUlpSXFLR2hZa2lJcUwvc2JXeHdZQ25laUQ4L0NWa1paY05yaVNsM0VOZXZoSWh3WUd3c3JRd2NZUkVSSStmazh3UlRqSkhVNGRCUkZYZ1o1V0lpSWlJaUdxS2o4Z1RFVDNFUWlKQm41NUI4R3JwTG16THljM0QwVk5ua1ptZFk4TElpSWlJaUlpSWlJaUlpT29lRTBWRVJJOFFpVVFJNmhxQXdNNytNRE16QXdBVUZSZmoxTmxJSkNRbW16ZzZJaUlpSWlJaUlpSWlvcnJEUkJFUlVRVjh2RnFoYjY5Z1dGcVVsWnpUYXJXNGZPMG16bDI4Q28xR1krTG9pSWlJaUlpSWlJaUlpR3FQaVNJaW9rcklaUTU0dWs4dk9Ecjh2V0RzM1h2M2NTd3NBb1dxSWhOR1JrUkVSRVJFUkVSRVJGUjdUQlFSRVZYQnl0SUMvVUtDMGRxcnBiQXRUNUdQbzZmTzRrRm1sZ2tqSXlJaUlpSWlJaUlpSXFvZEpvcUlpSXdnRW9uUXJYTkhCSFVOZ0VoVTFuVVdxOVVJaTdpSTY3SHgwR3ExSm82UWlJaUlpSWlJaUlpSXFQcVlLQ0lpcWdhdmx1N29GeElNSzh1LzF5MjZlU3NCSjhMUG9hQ2cwTVRSRVJFUkVSRVJFUkVSRVZVUEUwVkVSTlhrNkdDUHAvdjBncXV6WE5pV25aT0hJNmZPSWlubG5na2pJeUlpSWlJaUlpSWlJcW9lSm9xSWlHckEwc0lDdlh0MFI5ZUFEa0lwdXBMU1VrUmV2b2FJQzFlZ0xpa3hjWVJFUkVSRVJFUkVSRVJFVldPaWlJaW9Gbnk5UGZIMFV6MWhaMnNqYkV0SlM4ZVJrK0hJek00eFlXUkVSRVJFUkVSRVJFUkVWV09paUlpb2xxUjJ0bmo2cVY3dzhXb2xiQ3RVRmVIVTJVaEV4OFJCcTlXYU1Eb2lJaUlpSWlJaUlpS2lpakZSUkVSVUI4UmlFUUk3K3lNa09CQVNjM01BZ0ZhclJVemNiUndMaTBDZUl0L0VFUklSRVJFUkVSRVJFUkhwWTZLSWlLZ091Yms2WTFDL1VEakxaY0syM0R3RmpwNytMNkpqNHFEUmFFd1lIUkVSRVJFUkVSRVJFWkV1Sm9xSWlPcVlsYVVGK3ZRS1F0ZUFEakFYaXdIOFBidm84TW16eU1uTk0zR0VSRVJFUkVSRVJFUkVSR1hNVFIwQUVWRlQ1ZXZ0Q2ZjV3JqaC9LUW9aV2RrQUFHVkJBWTZGUmNEWDJ4TUJIZHJDM0Z4czRpanBjY2pJeXNHRHpCemtGeFJBSXBFZ095ZlgxQ0ZSUFpBNU9rQ3RWc1BPeGdhdXpqSTR5UnhNSFJJUkVSRVJFUkVSVVpXWUtDSWlxa2ZXVnBibzB5c0lpWGRUY1RVNkJ1cVNFZ0JBUW1JeTd0MVBSMURYQUxnNHlVMGNKZFdubVBoRWFNM0VrTHU0d2xzcWhWUXFOWFZJVkk4VUNnVVVDZ1h1WjJZaUl6c1g3WDI5VEIwU0VSRVJFUkVSRVZHbG1DZ2lJbm9NdkZ0NXdNM1ZHUmV1UkNNdFBRTUFVS2dxd3VuL1hrQkxOMWM4MGFrRHJLMHNUUndsMWJYb1czY2drOHZoNmNsa1FYTWgvVjh5ME1QREEwbEppYmdlbDRpT2Z0Nm1Eb3VJaUlpSWlJaUlxRUpjbzRpSTZER3h0TEJBU0hBZ2VuVHZBa3NMaWJBOUpTMGQvemtSaHB1M0VxRFJhRXdZSWRXbG1QaEV5T1JPVEJJMVkxNWUzbkJ3bENFMkljblVvUkFSRVJFUkVSRVJWWWlKSWlLaXg2eWxteXNHOVF1RlYwdDNZVnRwcVFiWFkrUHhuNVBoU0UxTE4yRjBWQmN5c25LZ05SUEQwOVBUMUtHUWlYbDVlYUZVYTRiTTdCeFRoMEpFUkVSRVJFUkVaQkFUUlVSRUptQWhrU0NvYXdENmhnUkRhbWNyYkM4b0tNUi9MMXpCcWJPUlVCWVVtREJDcW8wSFdUbVF5Ym4yRkpXUnllVkl6OHcxZFJoRVJFUkVSRVJFUkFZeFVVUkVaRUpPTWtjTTdOTUxnWjM5WVNINXV4eGRSbFkyL25NaUhGZWliNktrdE5TRUVWSk41Q3NMSUpWS1RSMEdOUkJTcVJUNVNpWitpWWlJaUlpSWlLaGhNamQxQUVSRXpaMlptUmw4dkZxaGxZY2JvbS9HNFhiU1hXaTFXbWkxV3NUZlNVWnlTaG82dFBXRnIzY3JpRVRNN3pjRzV1WVNKb3BJWUc5dkQzTnovcE9MaUlpSWlJaUlpQm9tampnU0VUVVFFbk56ZEEzb2dFRjlRK0FzbHduYmk5VnFYTDBlZzBQSHczQW5LUVZhcmRhRVVaSXhjbkpaWm94MDhUMUJSRVJFUkVSRVJBMFZFMFZFUkEyTW5hME4rdlFLUXMvdVhXQmpZeTFzTDFRVjRXTFVkUnc2ZmdiSnFXa21qSkNJaUlpSWlJaUlpSWlhQ3RaQklTSnFvRHpjWE9IbTZvdzd5U200ZVNzQnFxSmlBRUJCWVNIT1g0cENUTnh0ZEdydkIvY1dMaWFPbElpSWlJaUlpSWlJaUJvckpvcUlpQm93a1VnRVgyOVBlTGRxaWZnN1NZaU52NE5pdFJvQWtLZkl4OW5JeTNCMHNFZVhUdTNoSkhNMGNiUkVSRVJFUkVSRVJFVFUyREJSUkVUVUNJakZJclJyMHhvKzNxMXdLeUVSY1FtSktDa3RCUURrNU9iaFpQaDV5QjBkME43UGh6T01pSWlJaUlpSWlJaUl5R2hNRkJFUk5TSVNjM04wYk5jR2ZqNWV1SGtyQWJlVDdxSzBWQU1BeU1ySnhkbkl5N0N6dFVIN05qN3diT2tHa1loTDBSRVJFUkVSRVJFUkVWSEZPSUpJUk5RSVdVZ2tlS0pqZXd6dS94Ujh2RnJCek14TTJKZXZMTUNGcTlFNGVPdzBZdVB2UUYxU1lzSklpWWlJaUlpSWlJaUlxQ0hqakNJaW9rYk15dElDZ1ozOTBhR3RMMjRsM01HZHBCU2hKSjJxcUJqWGJ0N0N6VnNKYU8zVkVtMTlXOFBheXRMRUVSTlJZNU9SbFlNSG1UbklMeWlBUkNKQmRrNnVxVU1pYWhSa2pnNVFxOVd3czdHQnE3TU1UaklIVTRkVUo5Z25FRlZmVSswUGlJaUlxT2xnb29pSXFBbXd0ckxFRXgzYnc3OWRHOXhKU2tIYzdVUVVxb29BQUNXbHBZaTduWVQ0Tzhsd2QzV0JiMnRQdURyTFRSd3hFVFVHTWZHSjBKcUpJWGR4aGJkVUNxbFVhdXFRaUJvVmhVSUJoVUtCKzVtWnlNak9SWHRmTDFPSFZDdnNFNGhxcnFuMUIwUkVSTlMwTUZGRVJOU0VTTXpOMGRiWEcyMWFlK0x1dmZ1SWpiK0RQRVUrQUVDcjFTTDFmanBTNzZmRHh0b2FiVnA3d3R2VEF4WVNpWW1qSnFLR0tQcldIY2prY25oNmNpQ0xxS2FrLzB1bWVIaDRJQ2twRWRmakV0SFJ6OXZVWWRVSSt3U2kybWxLL1FFUkVSRTFQVXdVRVJFMVFTS1JDRjR0M2VIVjBoMzNIMlFpTnY0T0htUm1DZnNMQ2dzUmRTTVcwVEZ4OEdoUk5zdklXUzR6WWNSRTFKREV4Q2RDSm5lQ3A2ZW5xVU1oYWpLOHZMeVJCRFBFSmlTaFhTT2JTY0ErZ2FodU5lYitnSWlJaUpvbUpvcUlpSnE0Rmk1T2FPSGloSHhsQWVKdUp5RTU1UjdVSlNVQUFJMUdnN3YzN3VQdXZmdXdzN1ZCbTlhZThHcmxBWWs1dng2SW1xdU1yQnhvemNRY0VDYXFCMTVlWHJnV2xZdk03Qnc0eVJ4TkhZNVIyQ2NRMVkvRzJCOFFFUkZSMDhXUlFDS2lac0xPMWdaZEF6cmdpWTd0a0p5YWh0dEpkNUdWL2ZjQzFQbktBbHlKamtIVWpWdHdjM1dHWjB0M3VMazRReXdXbVRCcUlucmNIbVRsUU83c2F1b3dpSm9zbVZ5TzlNeU1Sak13ekQ2QnFQNDB0djZBaUlpSW1pNG1pb2lJbWhtUlNBVHZWaDd3YnVVQlJiNFM4WGVTOVdZWnBhYWxJelV0SGVaaU1keGJ1TUN6cFR0Y25lVVFpWmcwSW1ycThwVUY4UGJoQXZWRTlVVXFsU0k1S2NuVVlSaU5mUUpSL1dscy9RRVJFUkUxWFV3VUVSRTFZMUk3VzNRTjZJRE8vdTJRY2k4TjhZbkp5TTdKRS9hWGxKWWlPVFVOeWFscHNKQkk0T0h1Q3ErVzduQ1NPY0xNek15RWtSTlJmVEUzbDBBcTVhQXdVWDJ4dDdlSGVTTXE4Y28rZ2FqK05MYitnSWlJaUpvdS9vdUVpSWdnRm92ZzFjb0RYcTA4a0s4c3dOM1VOQ1NsM0VPK3NrQm9VNnhXNDA1U0N1NGtwY0RTd2dKdXJzNXdhK0dDRnM1T01EY1htekI2SXFwTE9ibTVWVGNpb2xwcFRKK3p4aFFyVVdQRXp4Z1JFUkUxQkt3aFJFUkVPdXhzYmRDaHJTK2U2UmVLcDUvcWlYWnRXc1BHMmtxblRWRnhNUkx2cGlMaXdoWHNPM3dDWVJFWEVIOG5DUVdGS2hORjNYeWRPblVLZ3dZTndzS0ZDK3Z0R3BHUmtYampqVGN3YTlhc1dwOXI4ZUxGZVB2dHQ1R1hsMWQxWXhQYnVIRWpwa3laZ3Vqb2FGT0hRa1JFUkVSRVJFUlViemlqaUlpSUt1UmdMNFdEdlJRQkhkb2lPeWNQU1NuM2tISXZEYXFpWXFHTlJxTkJla1lXMGpPeWNDVTZCbmEyTm5CdjRRSVBOMWZJSFIxWW9xNEpLQ2dvd04yN2R5RVcxMzdtMkwxNzk1Q1ltSWlTLzYySlZTNHBLUWtUSjA0MCtqeXVycTdZdUhHanpyYnIxNjlqMzc1OVJoM2ZyVnMzREJ3NHNOSTJTVWxKaUk2T2hrS2hNRG91SWlJaUlpSWlJcUxHaG9raUlpSXlpc3pSSGpKSGUzVHAxQjdaT1hsSXZaK090UFFNNU9icERxTG5Ld3R3S3lFUnR4SVNZUzRXdzBudUNGZG5KempMWlhCMGtESnhWQTBwS1NsWXRteFpwVzF5Y25JQUFCY3ZYc1RVcVZNcmJldm01b1pQUHZsRWIvdW1UWnR3NDhZTmpCNDlHazgrK1dTTllnMFBEOGVlUFh2UXFWTW52UGJhYTlVK3ZyUzBGQ3FWQ3RiVzFuQjNkNiswYlVKQ0FsUXEvZGxycWFtcE9IejRzRkhYczdhMkZoSkZtWm1aaUlpSWdKdWJHN3AxNjFidDJLbHhTMDlQaDVtWkdWeGNYR3A4RHJWYWpWT25UcUY3OSs1d2RIU3N3K2hxNy9idDJ3Z1BEOGVRSVVQZzVPU2tzMCtsVW1IWHJsM28xcTBiL1AzOVRSUmg3VVJIUjBNa0V0VnAvTmV1WGNPWk0yZnczSFBQb1dYTGxuVjJYdnJiNWN1WGtacWFpcENRa0FiM21RR0EzTnhjWEw1OEdYMzc5cTJ3alZhcnhZa1RKOUM3ZDI5SUpKTEhGcHRXcTBWZVhoNGNIQndxYmJkNTgyYTBhOWNPSVNFaGRYcjlpSWdJM0x4NXMwYmY5Ynp2UkVSRVJBMFhFMFZFUkZSdDVVbWpUdTM5b0NvcVJ0cjlCN2lYL2dEcEdaa29MZFVJN1VwS1MzSC9RU2J1UDhnRVVMWVdrcFBNRVM1T2NqZzd5U0J6c0lkSXhDcW9GVkdwVkxoNjlhcFJiWE55Y29Ta1VVVnlLNmlCSHg4ZmowdVhMcUZmdjM3VmpyRmNlbm82TGwyNkJHdHI2eHFmQXdBNmRlcFVaUm05b1VPSFZycS9UNTgrR0RGaWhNRjlWNjVjd2ViTm0zVzJKU1ltWXZueTVRZ0pDV0dpcUltNGQrOGVXclJvWVZULzh1bW5uOExhMmhwcjFxeXA4Zld1WExtQ1JZc1dZZVRJa1pnd1lZTFJ4NmxVS21pMTJocGZGd0JFSWhFc0xTMHIzQjhmSDQvTm16Y2pPRGhZTDFGVVVGQ0F6WnMzdzhMQ290RW1pcjc2Nml0WVdGamdwNTkrcXJOenhzWEZZZWZPblFnT0RtYWlxQjRrSkNSZ3hvd1o4UGYzeDdQUFBsdnI4MjNldkJsUlVWR1lPSEVpZkgxOURiYjUvdnZ2c1hQblR2ejY2NitReStWVm5uUERoZzA0ZVBBZ01qTXpNWExrU0lOdDl1N2RpKysrK3c0REJnekE5T25UYS9VN1ZNZnMyYk9SbEpTRWI3LzlGcmEydGdiYnBLU2s0S2VmZnNJNzc3eGoxRGtQSFRwa3NDVHMwS0ZEOWE1eCt2UnBIRHAwQ0o2ZW5oZ3dZSURSY2ZPK0V4RVJFVFZzVEJRUkVWR3RXRmxhb0xWWFM3VDJhZ21OUm9NSG1kbTRkLzhCMGg1a29LQ2dVS2R0YWVuZlplb0FRQ1F5ZzZPRFBXUU9EcERMSE9EazZBQWJtOW9sR3BvU0h4OGY3TjI3dDlJMlo4NmN3ZUxGaTlHM2I5OHFaeFNaSWluMzRNRURYTHQyVFhoZG5xd0tEdzhYQnA5Y1hGd01EblpwTkJxa3A2ZkR3c0xDcUFHZWNrNU9UZ2dJQ0RDNEx5c3JxenJoVXczZHVuVUx2Lzc2SzY1Y3VRS0ZRZ0VIQndkMDZkSUY0OGFOZzQrUFQ3MWUrL0xseS9qODg4L3h3Z3N2MU9pSjkwZXAxV29jUEhpd3luWXltUXgvL3ZrbjNOM2RxeXpUK1BUVFQ4UEd4Z2F2di80Nk1qTXpheFdmdDdjM05tellBSzFXaTcvKytrdHYvNDBiTndDVWZlYmk0dUowOWhVVUZBQUFidDY4aVFNSER1Z2RPMmpRSUVna0VwU1dsdUxreVpNNGRPZ1FrcE9Ua1pPVEF5Y25KM1RzMkJIanhvMUQ2OWF0OVk2OWV2VXFmdnp4UjhURXhNRFMwaEwrL3Y0WVAzNDh2THk4OU5xdVc3Y091M2J0d3VyVnErSG41NmUzUHkwdERjWEZ4UWFQcll4U3FVUjZlanFjblowaGxVcDE5aDA2ZEFoUlVWR1lPblZxdFdhNnF0VnF6SjQ5Rzg4Kyt5eENRME9yRlErVjNaTjU4K1pCclZiRHo4OFBmL3p4UjVYSERCMDZGQllXRmhYdVAzcjBLTEt5c3RDaVJRdGgyN1p0MitEcjYxdmoyVFR2di84KzR1UGpzWGJ0V2tna0V2empILy9RMlorVWxJVDE2OWZEM2QwZDc3Ly9mbzJ1VVZPOWUvZkc0c1dMc1hEaFFzeWRPMWQ0LzZhbnAwT3RWZ01vKzVzQWdMKy9QMUpTVXZUTzRlVGtCQ3VydjllZjNMNTlPMHBLU29RWnZZV0ZoYmg1OHlhZWV1b3B2ZS9uRHo3NEFOZXVYY094WThlTVRoVHh2aE1SRVJFMWZFd1VFUkZSblJHSlJHamg0b1FXTG1WUHJSY1VGQ0lqS3hzUE1yUHhJQ3RiTDNHazBXaVJsWjJMck94Y3hOOHAyMlloa1VBdWM0RGMwUUV5eDdJRWtzUzhlWDVkaVVTaUttZm9sQStpaU1YaVdzL21xUTgzYnR6QWdnVUw5TGF2WExsUytEa2tKQVN2di82NlhodUZRb0ZYWG5rRm5UcDF3b29WSzJwMC9VV0xGdUhVcVZOWXNHQUJ1bmJ0V3FOelVQVWNQWG9VUzVZc2dVYWpnWmVYRjl6YzNKQ2NuSXpqeDQ4akxDd01jK2ZPUmZmdTNldnQrdjcrL25CemM4TlBQLzJFenAwNzEzcVdXSEZ4TWRhdFcyZFVXN0ZZckxkMmxpRTlldlNBalkwTkFNRFIwUkdqUm8ycVVXeS8vUEtMOExOR284SHk1Y3NyYkZ2WmpKdFRwMDdoMUtsVGV0dERRMFBoNE9DQXBLUWtMRnk0RUxhMnRtalpzaVdjbloyUmxKU0VZOGVPNGVUSms1ZzNieDZDZ29LRTQyN2N1SUZwMDZhaGRldldtREJoQW9xS2lyQmp4dzVNblRvVlAvendnMDdTSmk0dURydDI3Y0tvVWFNTUpvbUFzczl4Zkh3OC92enp6MHIvSG8rNmNPRUM1czZkaTRrVEorTDU1NS9YMlhmOStuVWNPblFJY3JrY2I3NzVwdEhuWExseUpTSWlJZ0NVOVYwc3AybzhqVWFEZWZQbUlUazVHVlpXVmdhVGt3OHJMekhhdjMvL0NoTUdzYkd4U0V0THc0QUJBNFNFaGtLaHdKWXRXeEFhR2xxdGhJRldxMFZrWktUd2VzU0lFVmkrZkRuQ3dzTGc1dWFtMDNiRGhnMG9LaXJDaUJFakVCc2JLMnp2MnJWcnZaY2pHemh3SUs1ZHU0YjkrL2ZqbDE5K3dVc3Z2UVFBbURWckZoSVNFblRhZnZ6eHh3YlBzV0RCQWdRSEIrdHNHelJvRUY1OTlWVUFaVE1SMzN2dlBRREFSeDk5cEpka1ZxdlZ5TXpNMUV1a09EazU2YzNhNVgwbklpSWlhaHlhNThnYkVSRTlGalkyMXZDeXNZWlhLdzhBZ0txb0dBOHlzNUNSbVkwSG1WbklWeGJvSFZPc1ZpTXRQUU5wNlJuQ05sc2JHOGdkN1NGemRJQ3RqVFhzYkcwZ3RUTmNicVdwS0M0dVJtbHBxVkh0Z0xJMWZnb0xDNnRvRFppWm1lazhSVnpmL1AzOU1XUEdET0gxbGkxYmNQZnVYVXllUEZsblJsRjlLU2twZ1ZxdHJuVjVMekxldVhQbkVCSVNndkhqeHd0UHA2dFVLbnozM1hjNGRPZ1FsaTFiaG0zYnR0WGJBTHVscFNWbXpKaUJEejc0QUlzV0xjTDY5ZXZoNE9DQXJLd3NuRGx6UnE5OWZuNCtpb3VMRFNZaHlnY2hxNXVncUE0SEJ3ZU1IVHUyUnNmdTJiTkgrRmtzRmd0cmRHbTFXdUh2ZStUSUVTeGV2QmlyVjY5R3UzYnRFQnNiQ3g4ZkgwZ2tFbVJsWmVIRkYxL0UrUEhqTVdiTW1BcXZJNVZLTVgzNmRQVHIxMCtZbWFoU3FiQnMyVEljUDM0Y0d6WnMwRWtVN2RpeEExWldWdmptbTI5Z1oyY0hBUER6ODhQVXFWTng0c1FKWVhCWm85RmcyYkpsY0hWMUZRYW9INWRKa3lZaEtTa0p2L3p5Qzl6ZDNZMHFoYlZqeHc0Y09uUUk3ZHExdzh5Wk01a2txZ2FOUm9QRml4Y0xBL0k5ZXZUQUo1OThZckJzWWw1ZUhyNzU1aHVjUFhzV3I3enlDdXp0N1NzODcvNzkrd0ZBSnhGNDRjSUZhTFhhYXM4cTBXZzBPdDlYNVM1ZXZJaUxGeThhUE9iUmtwWEdsamlycmZmZWV3K1hMMS9HanovK2lONjlld3V6N2Z6OC9QRFJSeDlWZUZ4OGZIeVZheDgrcXFpb0NMNit2bnBKb1VjZFAzNGM4Zkh4T3R0NDM0bUlpSWdhRHlhS2lJam9zYkd5dElDbmh4czhQY3FlMEZTWGxDQTdKdy9aT2JuSXppMzdmNkdxU084NFpVRUJsQVVGU0U1TkU3YVptWm5CMnRvS2RqYldzTE8xaGIzVUZyWTJOcERhMnNEYTJxclJEK0RObno4ZjRlSGhScmMvZWZJa1RwNDhXV1U3VjFmWE9sM0xveW91TGk3bzM3Ky84THA4WUx0Mzc5NDZDMW5mdm4yN1hxNWZuaUJxN08rSHh1VDU1NS9YVysvR3lzb0treWRQUm5oNE9OTFQwNUdjbkZ6dE1tTFYwYVpORzR3ZE94YmJ0bTNEMHFWTE1XZk9IS1NtcG1MVnFsVVZIbU5vWDdkdTNmVEtMdjN3d3cvNC9mZmZxeFZQeDQ0ZHNYang0bW9kVTFPN2R1MUNSRVFFUHYzMFV6ZzVPY0hUMHhQRGh3K0hvNk1qVHA4K2pUbHo1dUNERHo3QVAvLzVUMWhiVytPVlYxNUJ4NDRkS3oybnM3T3pYb2twS3lzcmpCczNEc2VQSDhmOSsvZDE5aVVsSmNISHgwZElFZ0ZBKy9idEFaU3RIL1Z3ckxkdTNjS2lSWXNlYXdJYkFNek56ZkhsbDEvaXZmZmV3NG9WSytEcTZscnBUTGMvLy93VDY5ZXZSOHVXTFRGLy92ekhIbTlqVmxKU2dxKy8vaHJIamgzRG1ERmowS2xUSjh5ZlB4OGZmL3d4WnN5WW9iTU9WR1JrSkpZdVhRcWxVb25aczJkWE91aXZWQ3B4N05neHRHdlhUcWZQS2Y4dVRFaElFTDd2eWtzdzd0NjlXMi8yN2NzdnY2enpldkRnd1hqaGhSZjBycmR3NFVJVUZoWml6cHc1ZXZzT0hEaUFYYnQyVmZXbnFETldWbGI0N0xQUDhPREJBNTIrMU1iR0J1M2F0YXZ3dVBLSFM2ckwyQTJlUEFBQUlBQkpSRUZVemMwTkF3Y09yTFJOZkh5OFRxS0k5NTJJaUlpb2NXR2lpSWlJVEVaaWJnNVhaemxjbmY5K0NyTllyVVpXZGk1eWN2T1FsVlAyZjFXUi9zQ0dWcXRGUVVFaENnb0toVFdQeXBtWm1jSFNRZ0pMUzB0WVdWckF5c29TVnBhV3NMYXlGTFpaVzViOUxCWS8vblY3ak9IcjYydlVEQ0ZqNWVibUlpRWh3U1RyRkQyc0pvbWIyaVI1TkJvTkFOT3N6OVJjUFpva0tpZVJTT0R1N2c2RlFsSGp3Y3JxZU9tbGx4QVpHWW1lUFh2cWJQL3d3dy9ScDA4Zm5kZFdWbFpZc21TSnNHM3YzcjNZc21XTHdmT3ExV3FvVkNyTW1qWExxRGpXcjErUG9pTDlCTGdoS1NrcE9ISGlSS1Z0Z29PREt4MElsa2drdUhyMUt0NTk5MTNNbkRrVFhidDJSZnYyN1ZGUVVJRHZ2LzhlSXBFSXhjWEZRdExXM3Q0ZXQyN2R3cTFidHdBQTF0YldHRHg0c0ZIeEtwVktBSUNucDZmT2RpY25KOXk3ZDA5blpsTjVna2dta3dFb1czZm94eDkveEtCQmcrcTFGR0ZsSEIwZDhmbm5uK1BmLy80M0ZpMWFoSzFidHhwTUFQMzN2Ly9GcWxXcjRPYm1obSsrK1VZbnlVMlZLeW9xd3VlZmY0NHJWNjdndGRkZXc3Lys5UzhBd0pJbFN6QnYzank4L2ZiYkdEVnFGUHIzNzQ4dFc3WWdQRHdjM2J0M3g1UXBVL1RLZmozcXI3Lytna3FsZ3F1cnE3QXROemNYRVJFUkVJdkYyTGR2bjdDOWZPMmVQWHYyNkgyblBKb3drRXFsQmhQWmxwYVdVS3ZWQnZjWjg1N1lzMmNQU2t0TE1YTGt5RHA1ZUtGRGh3N28wS0ZEcmM5VDd1clZxMEtDNWVIMS9ONTU1eDJoVkdabG5ubm1HYUhFSys4N0VSRVJVZVBEUkJFUkVUVW9GaElKM0Z5ZDRlYnFMR3hURlJValg2bUVJbCtKbkZ3RjhwVUZ5Rk1vVUZTc05uZ09yVllMVlZFeFZFWEZ5SzNpZW1LeENCWVNDU1FTQ1N3a0VsaFlTQ0NSbUVOaWJnNHJTOHV5ZlJZU1dFak1JUktKSURJVFFTUXlLL3RaWkFZek01SHdzMGdrZ25rVmk5Z2I2N1hYWGhOK1ZxdlZXTE5tRFlLRGd4RVVGR1N3WnI5R284SEJnd2RoWVdGaDhLbmZPWFBtSUNFaEFjODg4MHlGMTl5N2Q2K3c5c2JETWpMS3lnQ21wNmZqeXkrL05IanN3N01FS2xPZUtESW1jVk9lVEtoTjNmK1NraElBWmJNSHlMUTBHbzB3OCtUaHhjZnJpMFFpd2FwVnEvUUdCNjJ0cmVIZzRDQzhGb2xFRUl2Rk90dU1tUzN5Y0xLcE10dTNiemN5WWlBNU9SbWJOMitHUkNLQitKRytSS1BSb0xpNEdMYTJ0cFVtaW9ZUEh3NWZYMS9NblRzWHMyZlB4clp0MjJCcmE0dVZLMWZpL3YzN2tFcWxGVDRCbjVXVkJXZG5aNk1TUlhmdjNzVjMzMzBIa1Vna0RBS1g2OXUzTDFhc1dJRzFhOWZpK2VlZmgxS3B4SGZmZlFjckt5djA2OWNQQUxCaXhRcFlXVmtKNjZDWVN1Zk9uVEY1OG1TMGI5Kyt3dnNlR0JpSTU1NTdEbVBIam9XenM3UEJObVNZcGFVbFFrTkRFUm9haWhFalJnamJBd0lDc0g3OWVuejIyV2Y0OWRkZjhldXZ2d0lBUm84ZWpYZmZmYmZLODZwVUt1R1loKzNmdng5cXRScGZmZlVWUWtORGhlM2ZmLzg5ZHU3Y2lTMWJ0bFJaSWl3Mk5oYS8vZmFiM3ZhTWpBd1VGeGNiM0JjVkZWWHBPYU9qbzdGNjlXb0FnTGUzdDA2cHh1ckl6TXdVRXJSQTJTemhoOSszMTY1ZHc4aVJJeXM4dnZ6aENVUGk0dUtRbEpTRTdPeHNPRGs1d2RYVkZXS3hHSUdCZ2Rpelp3K2lvNk1yamMzTXpFeTR4N3p2UkVSRVJJMFBSMDJJaUtqQnM3SzBnSldsQlp6bE1wM3Q2cElTNUNueW9WQW9rYXZJaHlJL0g0cDhwY0h5ZFJVcExkV2dzTFNvV3NkVXBmeUorYm9TRlJXRkF3Y09ZTisrZmJDeXNrSlFVQkI2OSs2Tm5qMTdDbVd4bEVvbGxpOWZEaGNYRjcxRTBlWExsM0g2OUdtNHVyb2FMS3RTN3RHeU1ZOHFMQ3lzVmprOG9DekpWWjZzS1g5ZC92K3Faa3lWSjRwcVUrS3AvSG9WTFloTmo4K1JJMGVRbTV1TGJ0MjZRU3FWUHBacjFtZkp3YXJXNnloWFZGUlVaV20zUjMzeHhSZDZNNkVlWGx5K0locU5CaUtSQ0FFQkFWaTdkaTJTazVOaGEydUxyVnUzNHRpeFk3QzB0SVJNSnNQaXhZdDFFaDRhalFZYk5tekFiNy85cHBPa2Z0aTllL2V3YXRVcUZCVVZJU3NyQzZtcHFYamlpU2Z3OWRkZjQ0a25udEJwTzNUb1VLU2twR0RYcmwxQ21UNW5aMmZNbVRNSExpNHVPSHo0TUM1Y3VJRHAwNmRYdWc3SncwcExTM0hreUJHOTdXcTFHaHFOeHVDK21KZ1lvODQ5ZE9qUVN2ZGJXbHBpOHVUSlJwMkw5RDJjS0ZDcFZMaDI3Um9pSXlOeDVzd1pwS1dsd2QzZEhSMDZkRUI0ZURoMjd0eUpFeWRPSUNBZ0FQNysvdkQyOW9hbnB5ZWNuWjExSGpEWXMyY1Bjbkp5ZEs2alVxbncrKysvdzlYVkZiMTY5YXB4dk5IUjBZaU5qZFhiWGo0ejBOQnN3NGUvNXd6eDlQUkVxMWF0b05GbzRPdnJXK1BZMXE1ZHExTm1kc0dDQlFnT0RoWmV0MmpSUW1mZG5rZmR1M2RQWjIyemNxKzk5aG84UER4UVhGeU1qejc2Q0V1WEx0VXBEYmRueng3aCs3UWlZckZZNTE3enZoTVJFUkUxTGt3VUVSRlJveVV4TjRlVHpCRk9NdDNTSHhxTkJxcWlZaFFWRlVOVlZDVDh2MENsMHR1bTBXaE5GTDN4dW5YcmhwMDdkK0xzMmJNNGMrWU1JaUlpRUJZV0JyRllqRm16WmlFME5GUjR3dmpoTlVIS3hjZkh3OGJHQnUrODg0N0JCYVFuVEpoUTZVTHlseTVkd29ZTkcrRHU3bzZaTTJjYWJIUGl4QW1EVDlzdVhyelk0TnBKTDc3NG9zN3JiNzc1UnE5TitlOWtLR1pqbFEvdzFPWWNkV1hGMm8yUC9acm5MMTNGK1V0WHEzVk1seTVkNmp5T3ExZXY0dHR2djRWWUxNWWJiN3hSNStjM2hVOCsrY1NvZHV2WHI2L25TTW9VRkJSZ3lwUXBDQXdNeEt1dnZncTVYQTY1WEk1dDI3Wmh5NVl0R0RCZ0FONTg4MDM4KzkvL3h1VEprekYxNmxSMDY5WU5LU2twV0xWcUZhNWN1WUtwVTZkV09KdW9vS0JBV0pBZWdERGpLUzB0VFM5UlpHWm1odkhqeCtPbGwxNUNjbkl5SkJJSmZIeDhJQmFMa1p1YmkvLzd2LzlEVUZDUXNPNlJScU9CVXFtRXJhMXRoYk1OMVdwMXBlczhHYnNHMUsrLy9vcHQyN1pWMnFaODhIZm16Smw2TTdzZU5XN2NPTHowMGt0R1hmdFIvemwyQ3RkamJ0WG8yTWVwcG4yQ1JxTkJRa0lDNHVQakVSY1hoK3ZYcnlNdUxnNGFqUVpXVmxZSUNRbkJwRW1UMEtaTkcrVGw1V0hTcEVrNGMrWU13c0xDRUI0ZXJsT0dVU3dXdzhQREE5OSsreTJVU2lWKyt1a250R25UQnFtcHFVS2Jnd2NQSWljbkI1TW1UYXBWdWRFUkkwWVluTjB5WmNvVTVPZm5ZOE9HRFhyN3RtL2ZqbzBiSys3ajdlM3RzV25UcGhySFZHN1VxRkhvMDZjUGJ0eTRnWjA3ZCtydGQzRnhxWFJHVVVGQkFRWU1HS0JYUnExOHB0KzFhOWNNSHJkNTgyYWpZK1I5SnlJaUltcWNtQ2dpSXFJbVJ5UVN3Y2JhQ2piV1ZjOUVLU2t0UlhHeEdtcTFHc1ZxTllyVkpWQVhxNkV1S1lHcXFBakZhalZLMUNVb1ZwZWdWRk1LalVZTGpVYnp2LyswMEdyLy9sbWoxYUMwdE9LeUxqVng4T0JCeE1URUlDUWtCUDM3OThjenp6d0RwVktKc0xBd25EaHhBcDA2ZFFKUVZoWU9LRnNiNUZHalJvM0NzR0hES3B5WjgvQlR3NGFrcGFVQktKdVZVMUhKcTFhdFdtSDQ4T0Y2MXlpUHIxeFlXQmdBb0hmdjNqcmJEWldYS3k5VFZsVzVtTW9VRkJRQWdONGkxcVpnTDdVVFN1ODlEb3A4Slp4a2p2QnI0MU90NDFUcXVuMFA3OTI3RjJ2WHJvV1ptUmxtenB4WnAydHFWR1hyMXEzbzNMbXpzRzVHYmFoVUttaTFXcno4OHNzWU8zYXMwYlBVQWdJQ0FFQ1lRVmVmNzBWL2YzL3MzcjBiSjA2Y3dMdnZ2b3NCQXdhZ3FLZ0l2WHYzeHJScDB5QVdpL0h0dDkvaTY2Ky94cWVmZm9yQXdFQmN1M1lON3U3dVdMNThlWVhyU3dGQW16WnRjUGp3WVpTVWxDQTdPeHVYTDEvRzFxMWI4ZlhYWHlNdUxnN3Z2LysrM2pGMmRuWjY1MXl6WmcyS2k0c3haY29VcU5WcXJGdTNEZ2NQSG9SS3BZSzF0VFgrK2M5LzRvMDMzdEFaOFAza2swK2dVcWtNeHZYSko1OUFJcEZnd1lJRmV2dXVYTG1DVFpzMjZmUXZmbjUrZVBiWlovWGFYcjkrSFRFeE1SZzhlTERPZWl4Ly9mVVhiRzF0S3l3MTJMWnRXNFBiamRIR3h4dFNxWDV5djZHcGFaOVFXbHFLR1RObUlEczdHMERaZDgxenp6Mkg0T0JnQkFZR0NnbjhOV3ZXNFBmZmY4ZnZ2LytPSVVPR1lNaVFJVkNyMVlpSmljRzFhOWNRRXhPRHVMZzRCQWNIdzliV0ZrdVdMSUZLcGNJSEgzeWc4L0RDMEtGRGtaR1JZZkQrTmhYKy92NlZmazd6OC9OeDVjcVZLcytUbnA0T0g1K3k3NGFrcENSOCtPR0hRbW04MnVKOUp5SWlJbXFjbUNnaUlxSm16VndzaHJtMUdEQWlxV1NzNCtHUlZUY3kwcmx6NTNENjlHbnMyN2NQMXRiVzZObXpKL3IxNjRjQkF3Ym9QUGxmL25TdHU3dTd3ZlBVcG55Yk1XeHNiQXd1ZGoxaXhBaWgvSXhhcmNiSmt5Zmg3T3lzTnpQcDl1M2Jlc2VXLzA0ZUhoNDFqaXN2THc4QWpDNXZWWi9lL05lTFZUZXFRNnUrM3dUZjFsN29GZHl0V3NmVjFmdFhvVkJnNmRLbE9IUG1ETnpjM0RCejVreTBiOSsrVHM1dGpKS1NFdXphdFF1N2QrODJPTnV0dXNhUEgyLzBXbHlWMmJsenA4NTZTSFhGeHNZR0gzMzBFWjU2Nmlrc1c3Wk0rRXk5OWRaYlFrbTZuSndjaEllSEN3bkxhOWV1UWExV1F5d1c0L1RwMDFBcWxmRHo4NnQwZ1haemMzTzR1TGhnMEtCQkNBNE94cHR2dmlrTTlGWlZVaXN5TWhMSGpoM0RoQWtUMEtKRkN5eFpzZ1JIamh6QjZOR2owYjU5ZTV3NWN3YmJ0MitIVENZVFprV1VKNGpjM055RVVwc1BFNHZGTURjM1I1czJiZlQydFduVEJuMzc5dFZKTW5YdjNoM2R1M2ZYYTd0NjlXckV4TVJnL1BqeE92M0ZxVk9uNE9ibVpqQVJWbHR0Zkx6UnhzZTd6czliMTJyYUowZ2tFa3lkT2hWRlJVVUlDQWlvVnRKZklwRWdJQ0JBU0xRK3pNcktDc09IRDlmYloyRmhnYmZmZnJ0R3NUN3M5OTkveDc1OSsvUzJsODlRTlZSMnNxR1VJRXRJU01DLy8vM3ZLdHVGaElSZzl1elpBTW9TTzBxbEVxV2xwY0wrdVhQblFpS1JZUFRvMFRwckloa2pKQ1NFOTUySWlJaW9FV0tpaUlpSXFBSDc0b3N2Y08vZVBZU0hod3NsV1k0ZlB3NDdPenRoa1hvQXVIbnpKb0N5cCtXcjQ5U3BVL2orKys4UkVCQ0E2ZE9uMXlyV1ZhdFdJU0lpQW0rKytTYWVmdnBwdmYyWm1aa0F5a3JLSlNRa1ZEbW9mUDM2ZFFCbE00c2lJaUxRbzBlUGFzV2owV2lRblowTkd4c2JybEgwbU4yOWV4ZlRwMDlIV2xvYWhnd1pndmZmZi8reHorcUtpb3FDVXFuRTBLRkRZVzcrOXo5NVQ1OCtqZVRrWk9GMWJtNHVDZ29LZE1wQzNiaHh3K0E1TzNUb1VPUFNlVWVQSHNWLy92TWZvOXFtcHFicXJaVng5KzVkbzQ0TkNnckNoZzBiWUdWbGhaeWNIQncrZkJoeGNYR0lpNHREY25JeXpNek1FQmdZaU04Ly94eWhvYUc0ZlBreURoOCtqQU1IRGdnSk5Rc0xDN2k0dUdEKy9QbVZ6amgwZEhSRXo1NDljZmp3WVVSSFIxZjZtVmFwVkZpeFlnWGF0V3VINTU5L0hoa1pHVGh5NUFpR0R4K084ZVBIQXdENjl1MkxsSlFVN042OVcwZ1VuVHQzRG5QbnpzWEVpUk1yWFh1bElzdVhMMGRFUkFRT0hqeFlhUm01akl3TWlFUWlnK1U3cWVaNjlPaUJwS1NrQ3RlK0F2NWVTMjdjdUhFVnRsbTllclZRTHUzbGwxK0dxNnVyWHBzbFM1Ymc5T25UbFY3ajFWZGYxVnU3TERRMEZKOTk5cG53dWtPSERqcnIvcFE3Y09BQWlvdUxEYjRQbzZLaWNPSENoUXJqZjF6OC9mMHhhOWFzU3R0TW16YXR5dk4wN05oUldFdk9VTWsxbFVxRjB0SlNnOGxiUHo4LzNuY2lJaUtpUm9pSklpSWlvZ2JPM2QwZG8wYU53cWhSbzVDVmxZV3dzRENrcDZmckROQ2NQMzhlQU5DNWMrZHFuYnV3c0JEcDZlbENpWmpheU03T1JucDZ1bER1N1ZIbGcvT0ZoWVdZT25VcUZpeFlVR0VKbmVMaVlseTVjZ1Zpc1JqNzl1MURXRmlZa0NpeXNMQXdXS3J1VWFtcHFTZ3RMYTF3bGhYVmo0eU1ESHo4OGNmSXo4L0g5T25UaFhWb0hyZnlNb2NEQnc3VTJYNysvSGxjdkhoUmVLMVNxV0JtWm9iZHUzY0wyeXA2U3R6QndRSGR1cFhOMEVwS1N0SkpPRlhVdnZ6cDk0cVNUNGFzWGJ2VzZMYUdwS2FtNHRDaFF4ZzllalIyN2RvRkt5c3JkT3JVQ1MrLy9ES0Nnb0owWnN3RUJ3Y2pPRGdZSlNVbGlJMk5SWFIwTkJJU0VsQmNYRnhsV1VvQVFvbTRpa3JEbGR1MGFSTWVQSGlBMmJOblF5UVNJUzR1RGxxdFZtOTJUNWN1WGJCejUwNm8xV3FqUHVkMUpTNHVEcDZlbnJWYTQ0UU1zN2UzeDVneFl5cmNmLzc4ZWR5OGVSUC8vT2MvSzB6cVAveWVmWFI5blhJaElTRVZ2bWZQbnorUDZPaG9QUC84ODNwSjYvTHptWm1ab1cvZnZ1alZxNWZCaHgzT256K1AvUHg4dlB6eXkzcjd3c1BEWVdkblovTDE4Q1FTQ1Z4Y1hDcHRVOVc2VzBCWnlkcnl2Mlhmdm4yaFZxc2hFb21FWXhjdVhJalkyRmdod1Y0K2EvRmh2TzlFUkVSRWpRc1RSVVJFUkExTWZuNCtwazZkV21XNzh1U1FScU1SMWlpYU4yOWVsY2YxNzk4Zlk4ZU9yVjJRTlhEdTNEa0F3Smd4WTdCdjN6NU1tellOYytiTVFXQmdJRnEwYUlHdnZ2b0tNcGtNQUhEeTVFa29sVXAwNzk0ZDhmSHhPdWZaczJkUHRhNVhIMlcrcUdMZmZ2c3Rzck96TVhQbVRQVHQyOWNrTVdpMVdwdzVjd2JPenM1Q29zYlcxaGFkT25YQ3YvNzFMd1FGQlFsdDMzampEVmhiVzJQTm1qWEN0dVBIaitPUFAvNm9kUER2Nk5HaitQbm5ueXNzNjFoY1hJeUFnQUFzWGJxMDJ2Ry8vZmJiZXV0N3BhU2s0SnR2dmpIcStDTkhqbURQbmozbzM3OC90bTNiQm5OemM0d2NPUktuVHAycTh0aCsvZnJoMDA4L05lbzZhclVhVVZGUkFGRHBiS0xZMkZqczJiTUhMN3p3Z2xBaXJuekErZUhaWGtEWnZYdWNhM2tCUUh4OFBOTFMwakIwNk5CcUhSY2RIWTJPSFR2cXpWUWdYWTZPam5qMTFWY0JsTDFuTm16WWdHSERoZ2tEOWZuNStiaDU4eWJHamgwTE96czdKQ1FrSURjM0Y0R0JnZFc2VHUvZXZmWFd2eXVYbjUrUDZPaG9qQnc1c3NKU2FDS1JTSzhzcXJGQ1FrSVFFaEpTbzJNYmd4MDdkbURmdm4xWXMyYU44RDFkYnRXcVZVaElTTURTcFV0MWtsQzg3MFJFUkVTTkN4TkZSRVJFRFl4R282bHlwa0k1clZZcnpINHdOemMzNnJpNm1EMVVFK2ZPbllPWm1SbGVlT0VGUFBIRUUvamlpeTh3YytaTXpKNDlHMEZCUVFnTkRRVlFOcUMwWmNzV0FNQnp6ejJIbFN0WDZwMnJ0TFFVWVdGaDZOMjd0ekF3NWUvdmp3OC8vRkFZc0M0djgzWHg0a1VzWExnUVU2ZE9SZHUyYmZIaGh4OEtpM2dEWlFQV1ZsWldMRTlYQnhRS0JjNmVQUXNuSjZkcUpZbEtTa3IwRWdhMUVSVVZoY3pNVEl3ZVBWb1l4UGZ4OGNHS0ZTdU1PcjUvLy83bzM3OS9sZTJzckt6dzU1OS9HdHczYmRvMG5UVS9qT0hwNlluWFgzOGR2WHYzMW50Q3ZtWExsbmo5OWRmUnNXUEhTcytoMFdodzRzUUplSHA2NnJSVnFWVG8xS2tUK3ZUcFUrR3htelp0UW5GeHNkNzI1Y3VYbzErL2Zqb0R1SGw1ZWZqMjIyK1JtcG9LYjIvdkNnZDNTMHRMc1d6Wk1yaTV1ZUdWVjE0UnRyZHUzUnBBMmIxNnVOelQxYXRYMGJadDI4YzZtNmk4dnpFMG02QXlIMy84TVhyMDZJRTVjK2JVUjFoTlRsWldGcjc2Nml2Y3VIRURHbzBHRXlkT05OaHUvZnIxaUl5TXhKTlBQb20zMzM1YnA3K3VEMHFsVWloMVdCbU5SZ01BT3VzRFZtVExsaTFvMGFLRnpyYUlpQWlVbHBiV2EySWhLaXJLNEZvNkR5c3FLakpxdG1BNWhVS0IzMzc3RGY3Ky9ucEpJcUJzRnVDZmYvNkpIMy84RVcrKythYmUvdVorMzRtSWlJZ2FDeWFLaUlpSUdoaDdlM3NjT0hDZ3luWnF0UnFMRnkvR3laTW5BWlRWNEI4MmJKaE9xWmFHNHNLRkMwaE5UVVZBUUlDd3Jzazc3N3lEZGV2VzRZc3Z2c0NYWDM0cGxKYmJ2SGt6MHRMUzRPZm5oOURRVUlPSklxVlNpWG56NXNIVDB4TS8vUEFEZ0xLQjlQTEJyL0R3Y01USHg4UEJ3UUdXbHBZNGR1d1lVbEpTTUdmT0hMMUJ0UEpCTHFxOXBLUWthTFZhNU9YbFZicVdUOWV1WFRGNThtUUF3QysvL0lKVHAwNWh6cHc1VlpaTU1sWjVrckMrWnpTVmxwYml6Smt6QnZmbDVPUUlhM3dZcTJYTGxnYkxHd0dBVENhcmNOL0RMbDY4aU16TVRJd1lNVUp2bjQrUFQ2V0R5TnUzYnplNFBTRWhBUWNPSElCTUpvT25weWVVU2lYdTNyMkxvcUlpdUxpNDRLdXZ2cXF3Wk50dnYvMkcrUGg0ZlAzMTF6ckpXQmNYRnd3ZVBCZzdkKzZFVkNxRnI2OHZUcDQ4aVZ1M2JtSCsvUGxWL3A1MVpjZU9IUWdQRDBkZ1lDQ2VlT0lKbzQ5VEtwWFFhRFFWemlnalhaY3VYY0tTSlV1UWxaV0ZDUk1tVkRwQVAzZnVYT3pac3dkYnQyN0ZlKys5aDJlZmZSWnZ2ZlZXdFQ5UHhwSklKRVo5dGc0ZVBJamk0bUlNSHo2OHlyYVBydDF6NjlZdFlkYkswcVZMcS9WZWU1UldxOFhseTVjQlFLL1VxNGVIQjBhTkdsWHA4VC85OUZPRjU4M056UVVBSER0MkRQbjUrZWpYcngrT0hUdUdnb0lDdlAzMjJ3YVA2OXUzTDg2ZVBZdnQyN2ZqeVNlZkZHWnhBcnp2UkVSRVJJMEpFMFZFUkVTTjBNMmJON0Z5NVVyRXhjWEJ4c1lHRW9rRVAvendBN1pzMllLZVBYdGl5SkFoQ0E0T2JqRHJiZno4ODg4QW9ETklQV2JNR0NRbUp1TFFvVU80ZE9rU2V2VG9nUk1uVG1ESGpoMFFpVVQ0NktPUEtpenBsSitmRDBDL2JCVlFOa0MvZlBseUFNQnJyNzJHWHIxNjRiUFBQa05NVEF3KytPQURMRnEwcU1LMURxaDJDZ3NMQVpRbE1lL2V2VnRodTRlZlpyZTN0MGRDUWdJbVRacUVlZlBtd2MvUHIxWXhxRlFxbkQ1OUdpMWF0RUNIRGgxcWRhNnFxTlZxTEZxMHFNTDlUazVPd3M4S2hRS0EvbnUycUtnSTE2NWRxOUgxRGEybHRILy9mcGlabWVtdHpWUWJFeVpNd0I5Ly9JR2JOMjhpSmlZR1FOazlEQTBOeGNpUkkyRm5aMmZ3dU5UVVZHemR1aFdEQnc5RzE2NWQ5ZlpQbWpRSjF0YlcyTEZqQi9MejgrSGo0NE81YytjYVhGQytyaFVXRm1MOSt2WDQ4ODgvNGV6c2pHblRwaGxzSjVGSURLNi9sSmFXQmdDY1BWQ0Z3c0pDckZ1M0R2djI3WU9ycXl1V0xsMnFrMGdBZ1B2Mzd3UDRlNzByYzNOempCNDlHdjM3OThmYXRXdXhmLzkrbkRwMUN1KysrNjVSc3pxcXk4TENRaWlSVnBtTEZ5OGlQei9mcUxhUGNuUjBoSjJkSFVwTFMrSHM3RnlUTUFHVWxiUmNzbVFKVHA0OENTc3JLeXhmdmh3YWpRYjkrL2VIcjY4dnJLMnRxNXhSbEo2ZUxzd01Ta2xKd2FwVnF3QUE0OGVQRjJiUDdOKy9INTZlbm1qUm9nWCsrT01QL09NZi94REtSZ0psZmQvRDM4L3Z2LzgrSWlNanNYanhZcXhmdng1YXJaYjNuWWlJaUtpUllhS0lpSWlva1NncEtjSDU4K2V4ZCs5ZVJFWkdBaWhiakhubXpKbG8xYW9WVHB3NGdiMTc5eUlzTEF4aFlXRndjbkxDNE1HRE1XellNTGk2dXBvczdzaklTRnk5ZWhWeXVSeFBQZldVenI3Smt5ZWpZOGVPR0RwMEtNTEN3ckI0OFdJQXdKdHZ2b2wyN2RwVmVNN3k4bm1QL2w2Wm1abVlQbjA2Y25KeUVCQVFnR0hEaGtFa0VtSDU4dVg0L1BQUGNlUEdEVXlaTWdWejU4N1ZXd1BtVWVVbHVMaitpUEdDZ29KdytQRGhhaDB6Yk5nd09EczdZKzdjdWZqNDQ0OHhkKzVjZE9uU3BjWXhIRDE2RkFVRkJSZzJiRmlOejJFTWUzdDcrUGo0WU4yNmRRYjNwNldsNGVMRmkxaTdkaTNTMDlNUkVSRUJGeGNYdlNmTzA5TFM4TkZISDlVNERrZEhSK0huek14TVlYYk13MG1xY252MzdzVmZmLzFWNGJrTUpVUUFvR1BIamxXV3ZEUEV3OE1EKy9mdnIzQy9wYVVsSms2Y1dHRXBxb2Q5Ly8zMzJMaHhvOTcyOHBnckdoeC90SlJlWGw0ZURoMDZoQjA3ZGlBbkp3YytQajZZUFh0MmhZUDNyVnExd29VTEY3Qm16UnA0ZUhnQUtCc2tQM0xrQ0lDeWtwZFVzWXNYTDJMZnZuMFlNR0FBUHZ6d1E5amEydUw2OWV2WXVuVXJiRzF0a1p1Ymk4dVhMOFBSMFJFMk5qWTZ4em81T1dIbXpKa1lPSEFnVnF4WVVlSDdzekZ3Y1hIQkw3LzhBbzFHby9kN1ZrZDVrbWpBZ0FHWU1HRUNaczJhaFFVTEZtRERoZzNvMHFVTHBGSXBmdjc1WjVpYm04UGMzQnhpc1JnaWtRaHF0UnBxdFJvbEpTVVFpOFhJek16RW1qVnJFQlFVQkpsTWhuSGp4c0hMeXd0ZVhsN3c5UFNFdGJVMWdMSVpRWUdCZ1hqcHBaZXdlZk5tMk5yYUlqOC9IeEVSRVRxem91enQ3VEZseWhUazVlWEJ3c0lDWjgrZTVYMG5JaUlpYW1TWUtDSWlJbXJBTWpJeWNQWHFWWnc3ZHc3bnpwMFRaaVhZMnRwaXpKZ3hHRE5takZET2FkQ2dRUmcwYUJCdTNyeUozYnQzNDlTcFUvajU1NSt4ZmZ0MjlPelpFOE9IRDBlM2J0ME1KajZ1WDc5ZVlhbXc4bGtpS1NrcGxaWVR5OHpNMU51bVZDcXhiTmt5QUdXemV4NWRkMFFpa1dEbzBLRTRkT2dRbGkxYkJvMUdnMmVlZVFZdnZ2aWkwTWJXMWhZWkdSbFFLcFhDSVB2MTY5Y0I2TTVNdVhIakJ1YlBuNC83OSsvRHpjMU5weHlXVkNyRmtpVkw4UG5ubitQcTFhdVlObTBhdnZqaUMvVG8wUU01T1RuSXpzNkd2YjA5YkcxdElSYUxjZlBtVFdHV2g0T0RRNFcvTTlXTkhqMTZZTzdjdVpnNWN5YldyRm1EdFd2WDFuZzJuRlFxaFV3bTAwdEsxclZSbzBaVld1SXBLaW9LTzNic0VOWXA2dGl4STE1Ly9YVzlkbTV1YnZqMDAwOXJGTU5YWDMybDgzcnYzcjNRYURRVnJyWFR1WFBuS3Rjb2FtamMzTnd3Wk1pUUdoOS80Y0lGUEhqd1FIajkwMDgvWWZmdTNiQzJ0c2JycjcrdTA0Y2FNbjc4ZUt4Y3VSSi8vZldYTUdBdEVva2drOGt3YXRRbzlPelpzOGF4TlFlaG9hSDR2Ly83UDUzWktES1pUSGpZQVNpN3g1VWxDM3YyN0ltTkd6YzIrckplZFZHbThNa25uNFJhcmNhbm4zNEtrVWlFbFN0WDR1alJvemg1OGlTdVhMbUNuSndjZyt1TUdTSVNpVEJxMUNoODhjVVhGYllKREF3VTFoL2J0MjhmY25OellXWm1CazlQVDcxL0QvVHUzVnY0bWZlZGlJaUlxUEZob29pSWlLaUJ1WEhqQm5iczJJSFkyRmlrcDZmcjdQUDE5Y1dRSVVNd2VQRGdDcDlLN3RDaEEyYk1tSUYzMzMwWHUzZnZ4djc5K3hFZUhvN3c4SEMwYk5rU0gzendBWUtDZ25TT0tTb3FxclJVR0ZBMm82bXFObzlhdDI0ZEhqeDRnRFp0MmhnYzdDMHBLY0hhdFd1eGQrOWVBRUQvL3YweGRlcFVuVGIrL3Y0NGN1UUkzbnJyTFhoNWVVR3RWZ3VKb3BDUUVCUVdGbUx0MnJYQ1RBay9Qei9NbXpkUEw4RmpaV1dGK2ZQblkrYk1tWWlMaXhOSzc5eStmYnZDc2xOT1RrNzF2cUEybFFrTURNVENoUXZSc21YTFdwVk03Tk9uRDU1ODhrbFlXbHJXWVhSbGk1UlhSM25pdGpJVnJRbGtySjA3ZCtxOGRuSnlRcXRXclhRR2JCOVcweldLVEtsZHUzWjZmVUp0dlBYV1cvRHg4VUdmUG4yTW10bmg0K09ERlN0VzFObjFtNk9Ia3dVQTRPN3Vqa09IRGdtdmpmbThNMWxRWnVEQWdlalhyNS93TnhPSlJBYjdHclZhamVMaVlxalZhZ0FRWmhhSnhXS0l4V0tZbTV0WGU3YnN6cDA3aGRKMHh0d3ozbmNpSWlLaXhzV3NSSm10TlhVUVJFUkVUY254OE1oYXJRK2lWQ3J4eWl1dlFLRlF3TkxTRXAwNmRVTDM3dDNScTFjdmVIcDZWdnQ4QlFVRjJMOS9QM2J1M0FtRlFvRWZmdmdCYm01dUFJRFMwbEtqbno2dXlxSkZpeEFlSG80UFAveFFHSXcrZmZvMEZpMWFoRFZyMXNEYjIxdnZtTHQzNzJMeTVNbkl5OHZEOE9IRE1YSGlSTDNCbzh6TVRIenp6VGVJaW9wQ1VWRVJnTElCOFJkZWVBRWpSNDZFUnFQQnRHblRjUFhxVmZ6akgvL0FPKys4VSttVDJ5cVZDdmZ1M1JNU1FObloyUmc3ZHF3d0FBWUExdGJXYU5ldUhjYVBIMTlwQ1R4akhUbHlCUDFEZ3FwdVdJZFdmYjhKM2J0WTF3TytBQUFnQUVsRVFWUUVJTFJuOWRaN3VSUjlDMEdQWVkwWW91WXM4dng1QkhacWErb3dqTktRKzRUcUpDNm82V2hxOTcweDlRZEVSRVRVZERGUlJFUkVWTWRxbXlnQ2dPam9hRmhhV3NMSHh3ZGlzYmhPNGxLcjFZaVBqMGVIRGgzcTVIekd1blhyRnRxMnJYZ0FKRFkyRnJHeHNYanV1ZWRxZkkyc3JDeGtaR1RVU1ZKSHE5WFcrYnBFalNsUmRQN0tkWFFLNkF5cFZGcFBrUkUxYjNsNWViZ2VmUTNCWGFxLzdwTXBzRThncWorTnJUOGdJaUtpcG91bDU0aUlpQnFnVHAwNjFmazVKUkxKWTA4U0FhZzBTUVNVbFphcWJZSkhMcGRETHBmWDZoemw2anBKMU5qWTJkaEFvVkJ3VUppb25pZ1VDdGpaVmwzMnJxRmduMEJVZnhwYmYwQkVSRVJOVjlPWXEwMUVSRVJFZGNMVldZYk1qQXhUaDBIVVpHVmxacUNGazh6VVlSaU5mUUpSL1dscy9RRVJFUkUxWFV3VUVSRVJFWkhBU2VZQXNaa1dTVWxKcGc2RnFNbEp2SE1INWlJenlHVU9wZzdGYU93VGlPcEhZK3dQaUlpSXFPbGlvb2lJaUlpSWRMUnY0NDNjN0d3T0RCUFZvY1RFUkNqeWN0SE8xOHZVb1ZRYit3U2l1dFdZK3dNaUlpSnFtcmhHRVJFUkVSSHA2ZGpXRzdFSlNZaUt5b1ZjTG9kVUtvVzl2YjJwd3lKcVZQTHk4cUJRS0pDWm1RR0pXQVIvUDI5VGgxUmo3Qk9JYXFjcDlRZEVSRVRVOURCUlJFUkVSRVFHdGZQMVFtWjJEaDVrUGtCeVVpSWtFZ215YzNKTkhSWlJveUJ6ZElCYXJZYlUxZ2J1VG5MSVpZMC9xY0krZ2FobW1tSi9RRVJFUkUwTEUwVkVSRVJFVkNFbm1TT2NaSTZtRG9PSUdnajJDVVJFUkVSRVRRL1hLQ0lpSWlJaUlpSWlJaUlpSW1xbW1DZ2lJaUlpSWlJaUlpSWlJaUpxcHBnb0lpSWlJaUlpSWlJaUlpSWlhcWFZS0NJaUlpSWlJaUlpSWlJaUltcW1tQ2dpSWlJaUlpSWlJaUlpSWlKcXBwZ29JaUlpSWlJaUlpSWlJaUlpYXFhWUtDSWlJcXBqamc0T3BnNkJHaGkrSjRpSWlJaUlpSWlvb1dLaWlJaUlxSTZWbEtpaFVDaE1IUVkxRUhsNWVTZ3BVWnM2RENJaUlpSWlJaUlpZzVnb0lpSWlxbU4yTmpaTUZKRkFvVkRBenRiRzFHRVFFUkVSRVJFUkVSbkVSQkVSRVZFZGMzV1dJVE1qdzlSaFVBT1JsWm1CRms0eVU0ZEJSRVJFUkVSRVJHUVFFMFZFUkVSMXpFbm1BTEdaRmtsSlNhWU9oVXdzOGM0ZG1Jdk1JSmR4alNJaUlpSWlJaUlpYXBpWUtDSWlJcW9IN2R0NEl6YzdtOG1pWml3eE1SR0t2RnkwOC9VeWRTaEVSRVJFUkVSRVJCVXlOM1VBUkVSRVRWWEh0dDZJVFVoQ1ZGUXU1SEk1cEZJcDdPM3RUUjBXMWFPOHZEd29GQXBrWm1aQUloYkIzOC9iMUNFUkVSRVJFUkVSRVZXS2lTSWlJcUo2MU03WEM1blpPWGlRK1FESlNZbVFTQ1RJenNrMWRWaFVEMlNPRGxDcjFaRGEyc0RkU1E2NWpFbEJJaUlpSWlJaUltcjRtQ2dpSWlLcVowNHlSempKSEUwZEJoRVJFUkVSRVJFUmtSNnVVVVJFUkVSRVJFUkVSRVJFUk5STU1WRkVSRVJFUkVSRVJFUkVSRVRVVERGUlJFUkVSRVJFUkVSRVJFUkUxRXd4VVVSRVJFUkVSRVJFUkVSRVJOUk1NVkZFUkVSRVJFUkVSRVJFUkVUVVRERlJSRVJFUkVSRVJFUkVSRVJFMUV3eFVVUkVSRVJFUkVSRVJFUkVSTlJNTVZGRVJFUkVSRVJFUkVSRVJFVFVUREZSUkVSRVJFUkVSRVJFUkVSRTFFd3hVVVJFUkVSRVJFUkVSRVJFUk5STU1WRkVSRVJFUkVSRVJFUkVSRVRVVERGUlJFUkVSRVJFUkVSRVJFUkUxRXd4VVVSRVJFUkVSRVJFUkVSRVJOUk1NVkZFUkVSRVJFUkVSRVJFUkVUVVRKbWJPZ0FpSWlJaWFyZ3lzbkx3SURNSCtRVUZrRWdreU03Sk5YVklaRUl5UndlbzFXclkyZGpBMVZrR0o1bURxVU9xRTN5ZkV6VmRUYlhmSWlJaUlxcExUQlFSRVJFUmtVRXg4WW5RbW9raGQzR0Z0MVFLcVZScTZwQ29BVkFvRkZBb0ZMaWZtWW1NN0Z5MDkvVXlkVWkxd3ZjNVVkUFgxUG90SWlJaW9yckdSQkVSRVJFUjZZbStkUWN5dVJ5ZW5oeE1JMTNTL3lWVFBEdzhrSlNVaU90eGllam81MjNxc0dxRTczT2k1cUVwOVZ0RVJFUkU5WUZyRkJFUkVSR1JqcGo0Uk1qa1RodzhweXA1ZVhuRHdWR0cySVFrVTRkU2JYeWZFelZQamJuZklpSWlJcW92VEJRUkVSRVJrU0FqS3dkYU16RThQVDFOSFFvMUVsNWVYaWpWbWlFek84ZlVvUmlONzNPaTVxMHg5bHRFUkVSRTlZbUpJaUlpSWlJU1BNaktnVXd1TjNVWTFNakk1SEtrWithYU9neWo4WDFPUkkydDN5SWlJaUtxVDB3VUVSRVJFWkVnWDFrQXFWUnE2akNva1pGS3BjaFhGcGc2REtQeGZVNUVqYTNmSWlJaUlxcFBUQlFSRVJFUmtjRGNYTUlCZEtvMmUzdDdtSnVibXpvTW8vRjlUa1NOcmQ4aUlpSWlxazlNRkJFUkVSR1JJQ2VYWlhpb1poclRlNmN4eFVwRTlZZDlBUkVSRVZFWkpvcUlpSWlJaUlpSWlJaUlpSWlhS1NhS2lJaUlpSWlJaUlpSWlJaUltaWttaW9pSWlJaW8yVWxMUzhPbVRadHc5ZXBWbzQrSmlvckNxNisraXRqWTJIcU1qQnFycEtRa0hEaHdBQWtKQ2FZT3hTQ05Sb09EQnc5Q285RlUyaTRpSWdJNU9UbVBLYXJxMmJScEV3NGRPbVRxTUtwVTNUalZhalZlZmZWVjdOMjd0OTVpNHZ1VGlJaUlpQ3JEbFJ1SmlJaUlxTm01Zi84K2Z2NzVaMWhZV09DSko1NHc2aGlWU29WNzkrNmh1TGhZWi92NTgrZVJrcEpTNWZGUFB2a2tQRHc4YWhRdk5XeUZoWVdZTldzVzh2UHpzWEhqeGxxZjcvejU4MWkvZmozR2pSdUgvdjM3RzJ6ejMvLytGN05temNLTUdUTXFiUE93WThlT1llblNwWWlNak1UMDZkTWhGb3YxMnNUSHgrUExMNytFcTZzck5tN2NDSWxFVXV2ZnBTNzkvUFBQQ0F3TXhPREJnNnRzbTVxYWlnc1hMdFRvT3Q3ZTNrYjNDNFpVSjA0QTBHcTF1SGZ2SGhRS2hjNzIyN2R2NDhxVksxVWU3K3ZyVzJtOGZIOFNFUkVSVVZXWUtDSWlJaUtpT3FOUUtIRHc0RUdjUEhrU2FXbHBLQ29xUW9zV0xkQ2pSdys4OE1JTGNIQndNSFdJZGU3QWdRTTRjK1lNTEMwdERlN1hhRFFvTGk2R1hDNnZVYUpvNTg2ZCtQNzc3eXZjZi9EZ1FaMUIxYXRYcitMSEgzOUVURXdNTEMwdDRlL3ZqL0hqeDhQTHkwdnYySFhyMW1IWHJsMVl2WG8xL1B6OHFoMGJsVm14WWdWU1UxUFJvMGNQbkRoeG9zcjJWU1VOVDV3NGdkdTNiOFBlM2w3WWR1VElFUlFXRm1MSWtDRTFHaUFmT0hBZ3JsMjdodjM3OTBNa0V1R3p6ejZEU1BSM2dZbWlvaUlzWExoUTJOZllCK0hqNCtPeGJ0MDZBR1dKbUtLaUlrZ2tFb01KaUhLbHBhVlFxOVdZTkdsU3JSSkZkZVhLbFN0WXZYbzFyS3lzS215alVxa3dmUGp3U3VQbCs1T0lpSWlJcXNKRUVSRVJFVkVUWkdZR2FFMXczYU5IajJMZHVuV1F5K1h3OVBTRVNxWENuVHQzc0dQSERodzllaFRmZmZjZG5KMmRUUkJaL2ZMeThzS0dEUnNNN3J0OSt6YkdqeDlmNDNPWHp6SndkWFdGdGJXMTNuNHpNelBoNXhzM2JtRGF0R2xvM2JvMUpreVlnS0tpSXV6NC8vYnVQU3FxY28vLytJZFJMaXFvWEVRU1VmSEdTazI4SzVHWFVySTBTODJ5RTJaNUtsTEJVeWUxVmFacG10bFNqNmtscGEyMExKVURScG1sOVNzdFRTZ0Y3M0FFUkZRTVJSU1IyemtLeVB6KzRNZjhIQWNRRUVLWjkrc3YyZnVaUFYveFlTL2NuM21lYjNpNHBrK2ZyclZyMThySnljazBOams1V1Y5OTlaVWVmL3h4UXFKYnNHSERCdTNjdVZPMnRyWTZmUGh3aFN0QXJsNjlLcVBSV0dGb1dGaFlxT2pvYUxWbzBVSTllL1kwSGQrOGViTXVYcnlva1NOSFZxbStZOGVPS1M4dlQ1TGs1K2VuQXdjT0tENCtYci8vL3J2czdPeE00M2J1M0tuVHAwOXJ4SWdSeXMvUFYweE1qQ1NwUTRjT2NuRnhxZEo3M2c0R0RoeW9nUU1IU3BJU0VoSTBiZG8welowN1YvMzc5eS8zTlJFUkVWcXpabzM2OXUzN1Y1VlpLVjkrK1dXNUlmdllzV01yZkMzekV3QUFBSlZCVUFRQUFGQVBOVy9XVE5rNXVUY2ZXTU02ZHV5bzk5OS9YOTI2ZFRNZHk4ek0xR3V2dmFiVTFGUkZSRVJveXBRcGYxazlpeFl0a291TGkxNTY2YVZxWHlNcUtrcFNTYkFpbGZRcXlzN09scTJ0cmZyMTYxY2pkVllrSnlkSGtqUnIxaXgxN2RxMXdySGg0ZUZ5Y0hEUTBxVkw1ZWpvS0tuazMyVDY5T242OWRkZk5XclVLRWtscTV5V0xWc21kM2QzVFp3NHNYYi9BdlhZZDk5OXA4OCsrMHlTNU9ucHFRVUxGc2pEdzhOaVhIRnhzZGF2WDYrTkd6Zkt6ODlQZmZyMEtmZWF2LzMybS9MeThqUisvSGpUaW9wTGx5N3B4SWtUR2o1OHVOa3FpOHBZdlhxMTR1UGpMWTdQbXpldnpQSGJ0bTNUdG0zYlRGOVhkdXV3bWhJV0ZxYTR1RGpObXpkUERSdld6SDlYMDlQVEpVa0dnMEdYTGwwcWMweXpaczBVRXhPalZxMWF5ZDNkWGRldVhaTlVFc1NXOVQydmlUcmo0dUtVbloydG9xSWlTU1Y5aEVydk45ZUhNTlhGL0FRQUFFQmxFUlFCQUFEVVEyNnV6c3E0a1BtWHYrLzFBVkVwVjFkWGpSbzFTcXRXcmRMNTgrZi8wbnBpWW1MazZlbDVTOWU0OFlIbDJyVnJKVWxPVGs2S2pJeVVWTEw5VTNtZjFDOTlTRjFkcFVGUlpiYnRTMDFObGJlM3R5a2traVFmSHg5SjBybHo1MHpIdnZycUt4MC9mbHp2dmZkZWhkdGFvWHpmZlBPTlZxMWFKVjlmWHdVRkJlbnR0OTlXU0VpSVhuLzlkYk1IN1gvKythZVdMbDJxK1BoNEJRWUc2dGxubnpWYkJYYWpyVnUzcW1IRGhtWXJNM2J2M2kxSnlzL1AxNFlOR3lSSlo4NmNrVlFTWko0OWU5YnNHc09HRFZQTGxpMU5YN2R0MjFadnZmV1d4WHQ5L2ZYWCt1Njc3N1J5NVVvMWFkTEU3RnhLU29vV0xseFkyVzlIalVsTVROVGV2WHRWWEZ4Y1k5Y3M3U0UyYTlhc2NzY3NYNzVjY1hGeEtpd3MxRU1QUFdRNjd1bnBhUXBiYXJyT2Rldlc2Y2lSSTZhdmQrN2NxWjA3ZDBxU2FkczhTWXFQajdmNDl5bFZHbWpkaVBrSkFBQ0FxaUFvQWdBQXFJZDZkT3VxZjMrOVZhZFMvMVM3TnEzcnVoemw1K2RMa3J5OHZPcTRFblBSMGRHNmNPRkNtZWZHakJtanRtM2I2b3N2dnBCVTB2dG55WklsbWpObmpqcDM3bXoyeWZuejU4OXJ4b3dadFZKalZZSWlWMWRYblR0M1RrYWowZlN3dHpRZ2NuWjJsbFFTWEgzKytlY0tDQWhRNzk2OWE2WG0rdTZUVHo1UmVIaTQrdmZ2cjdmZWVrdDJkblphdVhLbDNuNzdiYjN4eGh2eTkvZlh4SWtUOWZQUFB5c3lNbEllSGg1YXNtU0pldlRvVWVGMWp4OC9ycmk0T0RrNU9abHRFL2pUVHovSnhzWkdzYkd4aW8yTmxmVC9BNExvNkdqdDNidlg3RHJkdTNjM2V4QnZaMmRYWm8rcTBoNHpyVnExc3BoZnBUK3pGWW1KaWRIUm8wZjF4Qk5QbU5WYm0xSlRVN1Y4K2ZJeXovWHQyMWYrL3Y0V3gzZnYzaTBmSHg5Tm56N2Q0dHpxMWF1Vm5Kd3NOemMzelp3NTAremN1blhyMUxoeDQxcXI4ODAzMzFSQlFZRUtDd3YxOTcvL1hlUEdqZE5qanowbVNYSnpjek9GejNQbnpxM1Nlek0vQVFBQVVGVUVSUUFBQVBYUVhSN3U2dUxUU2R2K3owNk5lMnlFM0Z2VVhWK2dBd2NPYVBQbXpXcmF0S2xHang1ZFozV1VKU2twU1VsSlNXV2U4L2YzVjl1MmJVMWJOWlYrUXQ3RnhjVnMrNlpXclZySjM5OWZreWRQTHZNNkdSa1pldi85OTZ2OXdEazNOMWNHZzhGc2xWQjVCZzhlck9YTGwrdWpqejdTNk5HamxaK2ZydzgvL0ZBT0RnNGFNbVNJcEpLVkV3NE9EdVhXaTVzYk1HQ0E4dkx5TkczYU5OTzJZNjZ1cmxxK2ZMbFdyRmloYmR1Mm1iWVE4L1gxMWZ6NTh5djE3Ly81NTU5YkhJdVBqMWRTVXBMR2pCbWpxVk9ubW83LzhjY2Ztak5uam1iT25IblRyYmV5c3JJVUVSRmhjZnpZc1dPU3BHKy8vZFppWlZsR1JrYUYxeXd1THRiY3VYTlZXRmdvbzlHbzU1OS92c0x4TlNVek0xUGZmLzk5bWVjY0hSMHRncUtVbEJTbHBLUW9PRGhZWVdGaGF0bXlwUUlEQTJWdmI2L1kyRmp0Mzc5ZklTRWhhdG15cFZsNElVbnIxNjh2ZHlWUFRkUloybHVub0tEQWRQejZlNHV6czdNNmRlcWttVE5ubHRtZlRKTGVlZWNkaXg0OXpFOEFBQUJVRlVFUkFBQkFQVFh3M240NmYrR2lObTdlb29GKy9lVGQxa3N1enMxci9YMmpvcUwwM1hmZktUOC9YeGtaR2NySnlkRjk5OTJuNTU5L1hxNnVyclgrL2xVUkdCaW84ZVBIbDNuTzN0NitVdGQ0OGNVWEt6enY0ZUdoZGV2V1ZibTJVams1T1NvdUx0YUREejRvZzhHZ3BrMmJ5c2ZIUjZOR2pWTC8vdjNOeG80WU1VSnBhV242NnF1djlQWFhYMHNxV1prd2YvNTh0V2pSUWovOTlKUDI3OSt2Tjk1NHcvUnBmVlRkUGZmY28zdnV1VWRTU1dDU2xKU2svZnYzNi9mZmYxZGlZcUthTkdtaUFRTUc2T0RCZ3pwOCtMRCs5cmUvcVZ1M2Jycjc3cnZWdm4xN2VYbDU2YTY3N2pMcmJYUHMyREdMbFJlU3RHblRKa2t5clRTcGpzek1USzFmdjk3aWVHRmhvYVNTM2xZM3V0bVdhZ2FEUWYzNzk5ZWhRNGZVcTFldmF0ZFdWYjYrdmxxd1lFR1o1MjdzRlZSY1hLeFZxMWFwV2JObUdqcDBxUEx6OC9YbGwxL3FsMTkrMGRpeFk3VjI3VnIxNzkvZjFMdnJSbmw1ZVdyWHJsMnQxMW1ld1lNSGEvRGd3UldPK2ZERER5Mk9NVDhCQUFCUVZRUkZBQUFBOVZRakJ3Y0ZQakZhVVh0ajlkdnYrL1RiNy90dStocGZYOTliZnQvejU4K2J0aCtTcE1hTkc2dXdzRkFYTDE2MCtNUitYYk8xdFMzM2svbzNrNWVYcHkxYnRwaDZjbFRHK3ZYcjVlWld0ZFZkelpzM2w1dWJteG8wYUtDc3JDeGxaR1JvNzk2OTJydDNyOGFPSGFzcFU2YVl4dHJZMkNnb0tFaFBQLzIwenB3NUkxdGJXM2w3ZTZ0Qmd3Ykt6czdXeHg5L3JENTkrdWlCQng2UVZQS3dOVDgvWDAyYU5LbHlFL3F5N1BrOVJyR0hqdHg4WUIyN2xYbCs5dXhaSFQ5K1hDZE9uRkJDUW9LT0hUdW1LMWV1eUdBd3lOZlhWOU9uVDFlL2Z2MlVuWjJ0NE9CZ3hjWEZhYytlUGRxN2Q2LzI3VFAvR1d6ZXZMbm16cDJyTGwyNmFPWEtsYkszdDFlYk5tMU1mYTFPbmp5cHZYdjNhdENnUWJmVWE2dGp4NDRLRFEyMU9MNXUzVHB0M0xoUlgzNzVwY1hXWHNlT0hkTS8vdkdQQ3E5YjFTM1Jhb0xCWUtqMHoreW1UWnQwNU1nUnZmTEtLM0p5Y2xKZ1lLRDgvUHcwWThZTWhZYUdxbUhEaHBvNmRXcVpjejh6TTFPWEwxK1d1N3Q3cmRkNW83eThQS1drcE9qMTExK3Y5R3RtekppaEJ4NTRnUGtKQUFDQWFpRW9BZ0FBcU1jTUJvTUcrdlZUdjk0OWxISGhvaTVjdktTci8yK2JvN0pjS2J6MVQybVBIVHRXWThlT1ZVRkJnZExUMHhVZEhhMk5HemNxT2pwYWI3NzVwZ1lOR25UTDcxRVhTai9CSGhFUm9XWExsc25KeVVtOWUvZFdVVkdScGsyYlZ1RnI0K1BqdFdQSERobU5SdE94N2R1M0t6RXgwV0xzc0dIRDFLMWJOOVBYTno1QXpjdkxVMFJFaERadTNLakl5RWoxN3QxYi9mcjFNeHZqNk9pb3UrKysyK3hZYUdpb0Nnb0s5TW9ycjZpd3NGQnIxcXpSRHovOG9DdFhycWhSbzBaNjdMSEhOR25TcEZzS2pOcDRlYXBCd3diVmZ2MWY1VmJtK1pvMWEwemJkalZyMWt4K2ZuN3EyN2V2K3ZidHErYk5TMWJzUlVWRmFkNjhlWm8zYjU3OC9mM2w1K2NubzlHb1U2ZE82ZWpSbzBwSVNGQnljckpzYlczVnJWczNSVVpHS2prNVdaTW1UVkppWXFMcFFieTN0N2VtVHAxS0w2a3FLaTR1MXFlZmZxcnc4SEFGQkFSbzVNaVJLaXdzMUcrLy9hWXZ2dmhDdWJtNTZ0bXpwK0xqNHhVU0VxS2dvQ0FOSERoUUgzLzhzUm8zYml3Ykd4dkZ4TVJJa3ZyMDZmT1gxQ3RKKy9idDA3NTkrNVNRa0tDRkN4ZXFzTEJRVHp6eGhPNjY2NjV5WDV1ZG5hM1BQLy9jZEEzbUp3QUFBS3FEb0FnQUFNQUsyTnZaeWN1emxidzhXMVU0N3BmbzJBclBWMFZwZy9JMmJkckl4OGRIcjczMm1qNzQ0QVA1Ky91clFZUGJQMHlRU3JaOTI3QmhnK0xpNHBTY25DeEppb21KVWZmdTNUVm8wQ0JkdkhoUk5qWTJabHRYN2R1M1Q5dTNiMWRJU0locHE3MEdEUnBveDQ0ZFp0ZmV2MysvZHUzYVpmR2VuVHQzTmd1S2J1VG82S2hKa3lZcE56ZFhXN2R1MVk0ZE95eUNvaHZGeHNacTU4NmRtakpsaWxxMmJLbkZpeGZyNTU5LzFyaHg0K1RqNDZPb3FDaUZoWVhKMmRsWlk4ZU9yZlQzNTBadFdyZFNtOVlWejdIYndhM004MmVmZlZZREJneFExNjVkNWVYbFZlblgyZGpZeU52Ylc5N2UzbnIwMFVmTnpqazRPS2hEaHc1Njhza25MYllyR3pObVRMVnJMWldjbkZ6bTltcWxXM3RObUREQjR0eWR2TFhYcVZPbjlPMjMzeW9nSUVELy9PYy9sWnFhcXBkZmZsbDVlWG5xMmJPblpzNmNxUzVkdXVqY3VYUDY0SU1QdEdIREJ0MTMzMzA2ZVBDZ3NyS3laREFZNU9ibXBpbFRwcWh2Mzc2MVZtZFlXSmdPSERoZzZzWHpuLy84UjUwNmRkSlRUejFsQ3BYdnZmZGUwLzBnSXlOREgzMzBrVWFOR21YYTdpOHRMYzJzZHhEekV3QUFBTlZCVUFRQUFJQmExN05uVDdtN3V5c2pJME5wYVdscTA2Wk5YWmRVS1VWRlJZcU1qSlNycTZ1NmQrK3VRNGNPNmIzMzNsUDM3dDBscWN5K0dxZFBuOWFlUFh2MDBrc3ZWWGp0MmJObmEvYnMyZFd1emMvUFQxdTNidFhaczJjckhIZmx5aFV0WDc1Y25UdDMxdWpSbzNYeDRrWDkvUFBQZXZUUlJ4VVVGQ1NwcEJkS1dscWFJaU1qYnlrb3NnYWxEOU1EQXdPVms1TlQ1cGhyMTY1SmtoWXVYRmh1S0RwNThtU05IRGxTa2pSMDZGQjE2OWJOb25mTjl1M2J5OXlTNi9yM1dMSmtpWll0VzJaMnJtblRwbVpiSXJxNHVKVDVJUDdBZ1FNNmN1U0lSbzhlTFFjSEI3TnpGeTVjMFBmZmYxL21lOS91MnJkdnI5RFFVSGw1ZWVuVXFWTXlHbzE2NUpGSDFLMWJOOU5XY2lkUG5wUlUwbU1zUHo5ZkZ5NWNzQWhCcXJwTlpGWDkrT09QeXN6TVZLOWV2UlFkSGEySkV5ZnFtV2Vla1NRZFBuellZdnpseTVlMVo4OGVEUmd3b054ck1qOEJBQUJRSFFSRkFBQUErRXVVYm1sMjVjcVZPcTZrOGx4Y1hCUWFHcXFPSFRzcU5qWldodzRkdXVuV2JKY3ZYNVlrT1RrNTFXcHRwUTlpN2UzdEt4eTNidDA2WGJod1FXKy8vYllNQm9PU2s1TmxOQm90dG92eTlmWFY1czJiVlZoWUtGdGIyMXFydTc1NDlORkhkZlhxMVRMUHBhYW1hdGV1WGJyMzNudkxEVVU3ZE9oZytuTnA3NWNiZGV6WVVVODk5VlNacno5ejVveDI3TmloZSsrOVY5N2UzbWJucnA4VHZYcjFVbEZSa1FJREF5MnVVVkJRb0NOSGptamN1SEVXUFdEUzB0S1VsNWQzMi9VVnE2elMxVFF2dmZSU3RWZWZCQWNIYS9UbzBUVlpscGs1YytiSXk4dExScU5SSTBlT3JORjdDL01UQUFBQVZVRlFCQUFBZ0ZwMzl1eFpwYWVucTJIRGhtcmR1blZkbDFNbG5UcDFxdEw0NU9Sa09UbzZxa21USnJWVVVZazllL1pJS3RtcXJqeEpTVW42NXB0djlPU1RUNW9lL0phdUlMaHhkWURSYURUcm9ZU0tqUjgvM3ZUbmI3NzVScTZ1cmhvNGNLQ2traDR3dTNidDB2MzMzeTkvZjMvbDUrY3JPanBhUTRjT3JWSVBxRTZkT3BVNy8vNzQ0dy90MkxGRC92Nyt1di8rKzh1OXhzU0pFeXY5ZnRmejlQUzhwUlZ2dDVNUkkwWW9JQ0JBVXNuMzdkLy8vcmNXTDE1c0NrUVhMVm9rYjI5dlUraHg2ZElsaTlWRnRhRjkrL2FTU2dLUnlpamQvdExEdytPbVk1bWZBQUFBcUFxQ0lnQUFBTlNJZ29JQ3ZmdnV1M3JoaFJmTXdxRFRwMC9yM1hmZmxTUU5IejVjalJzM05udGRVVkdSUldoeHAwcE5UZFhCZ3dmbDdPeXNwS1NrQ2tPY3lqaHo1b3dTRWhJMFpNZ1EwMFB0Z29JQ2JkeTRVVC8rK0tOc2JXMHQrb21VdW5idG1wWXRXeVlQRHcvVGRsYVMxSzVkTzBuUzBhTkh6ZnF2SERseVJKMDZkV0kxVVJVVUZSWHBndzgrMExadDI5UzVjMmNOR0RDZ3pPL2YxcTFiOWVtbm55b3NMRXd2dnZoaWhWdUgxWlNwVTZmcXhJa1RGWTRwWFduejVKTlAzdlI2TTJiTU1JVXRwVkpTVXBTVWxLUUhIbmhBZG5aMjFTKzJscm03dTV2Ni9LU21wa3FTdW5idGFxclp6czVPenM3T3BqSHA2ZWwxVTJnRkNnb0t0SDM3ZGtrbFBaaTh2YjFsWTJOVDRXdXNmWDRDQUFDZzh1ckgvOGdCQUFCd1c0aUtpbEpVVkpROFBUM2w1dWFtUzVjdUtTMHRUY1hGeGZMMTlkWGt5WlBOeG0vYXRFbTdkKy9XL1BuejFhSkZpenFxdXZwOGZYMU5EMnV6c3JJMGYvNThHWTFHRlJVVktUZzRXUDcrL3BvMGFaTHV2dnR1QlFVRnlkSFJzVXJYejh2TDArTEZpL1hoaHgrcWZmdjJLaW9xVW1wcXF2NzczLy9LMXRaV2I3enhScm1yQ3lJaUluVGl4QWt0V2JMRTdDRitpeFl0Tkh6NGNHM2V2RmxPVGs1cTM3NjlkdTNhcGVQSGoydmh3b1hWLzJaWW1YUG56bW54NHNXS2k0dFRRRUNBWG43NTVYSkR0cWVlZWtydDJyVlRhR2lvNXN5Wm94NDllaWdrSkVSdDI3YXR0Zm9lZnZoaFpXVmxWVGptNE1HRGlvdUwwK09QUDI3UkErWkdwYXRmU2hVWEYrdlZWMTgxOWZlNVBvekVyV3Zac3FXZWVlWVp1YnU3cTZpb1NFdVhMbFY2ZXJxYU5XdW1SWXNXS1NJaVFwTW1UVktYTGwwVUZCUmtFVXBiKy93RUFBQkExUkFVQVFBQW9FYlkydHBxMXF4Wit2SEhINVdhbXFyNCtIaloyOXVyYTlldUdqWnNtQjU2NkNHTGJZMmFObTJxbEpRVVRaczJUZSs4ODQ0NmR1eDRTelhzM3IxYlVWRlJwcSt2WExtaXMyZlBhdEdpUldialNoOVE3dDY5MjdUQ29DeDkrdlF4ZlVxOXJPMmhmSDE5MWFWTEYyM2Z2bDFyMTY3VjVjdVg5ZHh6eitueHh4OVhXRmlZTm0vZXJPam9hQTBmUGx5VEprMVNvMGFOcXZUM2FkV3FsUUlDQW5UNDhHRWxKQ1JJa3R6YzNEUmt5QkNOR3pmTzFJZmxSbWZQbnRVWFgzeWg0Y09IcTBlUEhoYm5wMDJicGthTkdpazhQRng1ZVhueTl2YldnZ1VMekZZWW9XeEdvMUZidG16UnA1OStLcVBScUpkZmZsbVBQUEtJMlpqejU4OUxrdGw4SHpCZ2dIcjE2cVd3c0RCdDJyUkpRVUZCR2pObWpGNTQ0WVZhV1ZFM2F0U29tNDY1ZHUyYTR1TGlOSDc4ZUlzZU1EZGpNQmprNmVtcHBLU2tXOXBPOHRTcFU5cTBhWlBwNjZTa0pFblMwcVZMeTF3eGMrclVLWXVmNSt1NXU3dnIrZWVmcjNZOWRWRm5XZmVXMHBXQUJ3NGMwTnk1YzVXY25LdytmZnBvL3Z6NSt2WFhYN1YyN1ZxOStlYWI2dDY5dTZaTW1XTHFJY1Q4QkFBQVFIVVFGQUVBQUtCRzJOalk2UDc3NzYrd0g4V05SbzRjS1RjM055MVlzRUN2dnZxcUZpeFlJRjlmMzJyWGNPTEVDZTNjdWRQc1dHRmhvY1d4VWlrcEtVcEpTU24zZW82T2pqcDkrclRzN093VUhSMHRTWEoyZGxaYVdwcGlZMk1WRnhlbm1KZ1k1ZWZucTJuVHBwbzFhNWJwNy8vY2M4OXA1TWlSV3IxNnRYNzQ0UWZ0MnJWTFR6LzlkTG5OMzh2U3JGa3p2ZmJhYTVVZVg2cFZxMWI2L3Z2dnl6MXZiMit2NE9CZ0JRY0hWL25hMXU3OCtmUDY3TFBQMUtaTkc3MysrdXZ5OHZKU1FVR0JacytlTFVkSFJ4VVhGMnZmdm4yU1N2cW9YTS9Pems0VEowN1VrQ0ZEdEdUSkVtVmtaTnpSMnk2dVhMbFNlWGw1dC9RUS85S2xTMlgrZlA3eXl5OWxqcy9LeWlyMzUxbVMyclp0cXhFalJ1aW5uMzZTVkxMeTZlREJnN3AyN1pvazZmang0NUtrRFJzMm1QcDFaV2RuNi9qeDQxcS9mcjJra3BWOGtyUnYzejdsNU9Tb2RldldhdDY4ZVkzWDJiSmxTMlZtWnVya3laT1NTdTR0dWJtNWlvNk9WbUppb21KaVlwU2VuaTZEd2FEQXdFQk5tREJCRFJzMlZFQkFnQVlPSEtqdzhIQnQyclJKVTZkTzFZTVBQcWpKa3ljckx5K1ArUWtBQUlBcTQ3YytBQUFBMUtuKy9mdHJ3WUlGbWoxN3RrSkRRL1hSUng5VnFhSDY5U1pNbUZDbElPWm1HalpzcU9EZ1lKMDhlVksydHJaNitPR0g1ZW5wcWJTME5LMWV2VnJYcmwyVGo0K1BIbnp3UVEwYk5zeGllNlFXTFZwbzl1elpHanAwcUZhc1dLSC8vV2JoZlgwQUFBVWpTVVJCVk85L05WWWI2b2FIaDRkV3JGZ2hUMDlQMDBOME96czcvZm5ubjdwdzRZSWt5Y25KU1lHQmdhWlZIamRxMDZhTlZxeFlvYXRYci81bGRkZUdCZzBhM1BKS2p4NDlldWpiYjcrdG9ZcEtWc2trSkNRb0lpSkNrdVRnNEtERXhFUWxKaWFheGpnNE9DZ3lNdExzZFdscGFhYlhsSTQ1ZXZTb3FaZlg3Tm16YTd6T1R6NzVSRnUyYkpHTmpZMjZkT21pUVlNR3lkN2VYdUhoNFVwTlRWWHIxcTAxWWNJRVU2QitQUWNIQjAyY09GR0RCdy9Xdi83MUw2V25wOHZCd1VHT2pvN01Ud0FBQUZRWlFSRUFBQURxWE0rZVBiVm8wU0o1ZW5wV095U1NTcmEvSzY4UFIzV3RXYlBHNHBpbnA2ZFdyVm9sRHcrUFNtMG41K2ZucHg0OWV0eTB6d2J1REdYMWJ0bTRjYU9LaTRzbHFWSnoyR0F3Vkhrcnd2cW9OcjRQdnI2KzJycDFhNDFlVTFLTjF4a1NFcUtRa0JDTDR3c1hMcFN0cmExY1hWMXZlbzIyYmR0cStmTGx1bnIxcWlrWVluNENBQUNncW15SzhyT01kVjBFQUFBQWJnOEg0NCtyRDMxcVVBMnhNVEhxMmJWVFhaZFJLYmZ6UEsvS3czemdyMWJmNXVlZGROOENBQUNvVGZYanR6c0FBQURVaUtLaVF1WG01dFoxR2JqRDVPVGtxS2lvc0s3THFMVGJlWjRiRElaNjh4QWU5VTk5bXA5MzJuMExBQUNnTnRXUDMvQUFBQUJRSXh3Yk43NXRINkRqOXBXYm15dkhKbzNydW94S1k1NER1TlB1V3dBQUFMV0pvQWdBQUFBbTdtN095cng0c2E3THdCM21VdVpGdFhSMXJ1c3lLbzE1RHVCT3UyOEJBQURVSm9JaUFBQUFtTGc2TjFNREc2TlNVMVBydWhUY0lVNmZPcVdHQmh1NU9EZXI2MUlxalhrT1dMYzc4YjRGQUFCUW13aUtBQUFBWU1hblExdGxaMlh4RUIwM2RmcjBhZVhtWkt0eit6WjFYVXFWTWM4QjYzUW4zN2NBQUFCcWkwMVJmcGF4cm9zQUFBREE3U2NwSlZWRlJodTV1TGpJeWNsSlRaczJyZXVTY0J2SXljbFJibTZ1TWpNdnlyYUJRWjI5dmVxNnBGdkNQQWZxdi9wMjN3SUFBS2hwQkVVQUFBQW9WMmJXWlYzSXZLemMvUC9LMXRaV1daZXo2N29rMUNIbjVzMVVXRmdvcHlhTjVlN3FJaGZuK2hHcU1NK0IrcXUrM3JjQUFBQnFFa0VSQUFBQUFBQUFBQUNBbGFKSEVRQUFBQUFBQUFBQWdKVWlLQUlBQUFBQUFBQUFBTEJTQkVVQUFBQUFBQUFBQUFCV2lxQUlBQUFBQUFBQUFBREFTaEVVQVFBQUFBQUFBQUFBV0NtQ0lnQUFBQUFBQUFBQUFDdEZVQVFBQUFBQUFBQUFBR0NsQ0lvQUFBQUFBQUFBQUFDc0ZFRVJBQUFBQUFBQUFBQ0FsU0lvQWdBQUFBQUFBQUFBc0ZJRVJRQUFBQUFBQUFBQUFGYUtvQWdBQUFBQUFBQUFBTUJLRVJRQkFBQUFBQUFBQUFCWUtZSWlBQUFBQUFBQUFBQUFLMFZRQkFBQUFBQUFBQUFBWUtVSWlnQUFBQUFBQUFBQUFLd1VRUkVBQUFBQUFBQUFBSUNWSWlnQ0FBQUFBQUFBQUFDd1VnUkZBQUFBQUFBQUFBQUFWb3FnQ0FBQUFBQUFBQUFBd0VvUkZBRUFBQUFBQUFBQUFGZ3BnaUlBQUFBQUFBQUFBQUFyUlZBRUFBQUFBQUFBQUFCZ3BRaUtBQUFBQUFBQUFBQUFyQlJCRVFBQUFBQUFBQUFBZ0pVaUtBSUFBQUFBQUFBQUFMQlNCRVVBQUFBQUFBQUFBQUJXaXFBSUFBQUFBQUFBQUFEQVNoRVVBUUFBQUFBQUFBQUFXQ21DSWdBQUFBQUFBQUFBQUN0RlVBUUFBQUFBQUFBQUFHQ2xDSW9BQUFBQUFBQUFBQUNzRkVFUkFBQUFBQUFBQUFDQWxTSW9BZ0FBQUFBQUFBQUFzRklFUlFBQUFBQUFBQUFBQUZhS29BZ0FBQUFBQUFBQUFNQktFUlFCQUFBQUFBQUFBQUJZS1lJaUFBQUFBQUFBQUFBQUswVlFCQUFBQUFBQUFBQUFZS1VJaWdBQUFBQUFBQUFBQUt3VVFSRUFBQUFBQUFBQUFJQ1ZJaWdDQUFBQUFBQUFBQUN3VWdSRkFBQUFBQUFBQUFBQVZ1ci9BbUxXTXNsc1Q4TElBQUFBQUVsRlRrU3VRbUNDIiwKCSJUaGVtZSIgOiAiIiwKCSJUeXBlIiA6ICJtaW5kIiwKCSJWZXJzaW9uIiA6ICIiCn0K"/>
    </extobj>
  </extobjs>
</s:customData>
</file>

<file path=customXml/itemProps5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演示</Application>
  <PresentationFormat>宽屏</PresentationFormat>
  <Paragraphs>78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汉仪圆叠体简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Lena</cp:lastModifiedBy>
  <cp:revision>352</cp:revision>
  <dcterms:created xsi:type="dcterms:W3CDTF">2019-06-19T02:08:00Z</dcterms:created>
  <dcterms:modified xsi:type="dcterms:W3CDTF">2024-03-27T09:31:43Z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2DDFABF7C3B54CA8B6CA8207641CF730_13</vt:lpwstr>
  </property>
</Properties>
</file>