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7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5" r:id="rId13"/>
    <p:sldId id="406" r:id="rId14"/>
    <p:sldId id="404" r:id="rId15"/>
    <p:sldId id="357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4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投顾编号:A1120619100003，基从编号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:A20250618011797)观点基于软件数据和理论模型分析，仅供参考，不构成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3.png"/><Relationship Id="rId3" Type="http://schemas.openxmlformats.org/officeDocument/2006/relationships/tags" Target="../tags/tag139.xml"/><Relationship Id="rId2" Type="http://schemas.openxmlformats.org/officeDocument/2006/relationships/image" Target="../media/image1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短期反复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夯实底部</a:t>
            </a:r>
            <a:endParaRPr lang="zh-CN" altLang="en-US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2026.03.31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83580" y="5067300"/>
            <a:ext cx="4928870" cy="374650"/>
            <a:chOff x="7093" y="6616"/>
            <a:chExt cx="8664" cy="656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7105" y="6626"/>
              <a:ext cx="3046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7262" y="6627"/>
              <a:ext cx="2995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0153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A20250618011797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反弹遇压，资金背离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辅助线压力，资金背离，日线金叉末端，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反弹预压，分化结束，关注资金持续流入方向的机会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8575" y="767715"/>
            <a:ext cx="9680575" cy="5256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熊线下方，短线超跌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335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跌破熊线，蓝线启动，阶段底部区域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中短分化，资金流出，关注资金持续流入方向的机会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140" y="764540"/>
            <a:ext cx="9697720" cy="5266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聚集资金，水落石出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84894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资金流入：医药，西药，医疗器械，食品，农业等，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0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个。涨停方向：机械，汽配，电力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4005" y="768350"/>
            <a:ext cx="9342120" cy="50723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中短调整，控盘为王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涨停复制，中线启动，控盘为主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电网，光伏，锂电池，医药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885" y="768350"/>
            <a:ext cx="9601200" cy="52133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3825" y="770255"/>
            <a:ext cx="9681845" cy="5256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920" y="767080"/>
            <a:ext cx="9686925" cy="52597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654</Words>
  <Application>WPS 演示</Application>
  <PresentationFormat>宽屏</PresentationFormat>
  <Paragraphs>69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Noto Sans S Chinese Black</vt:lpstr>
      <vt:lpstr>Noto Sans S Chinese Medium</vt:lpstr>
      <vt:lpstr>思源黑体</vt:lpstr>
      <vt:lpstr>Segoe Print</vt:lpstr>
      <vt:lpstr>Saturday Sans Regular</vt:lpstr>
      <vt:lpstr>文道潮黑体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WPS_1225880857</cp:lastModifiedBy>
  <cp:revision>949</cp:revision>
  <dcterms:created xsi:type="dcterms:W3CDTF">2019-06-19T02:08:00Z</dcterms:created>
  <dcterms:modified xsi:type="dcterms:W3CDTF">2026-03-31T08:10:46Z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C0D2FE2AB7DB41F3B55EB07F3791EBF1_13</vt:lpwstr>
  </property>
</Properties>
</file>