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27"/>
  </p:notesMasterIdLst>
  <p:sldIdLst>
    <p:sldId id="390" r:id="rId5"/>
    <p:sldId id="266" r:id="rId6"/>
    <p:sldId id="408" r:id="rId7"/>
    <p:sldId id="267" r:id="rId8"/>
    <p:sldId id="416" r:id="rId9"/>
    <p:sldId id="431" r:id="rId10"/>
    <p:sldId id="432" r:id="rId11"/>
    <p:sldId id="417" r:id="rId12"/>
    <p:sldId id="433" r:id="rId13"/>
    <p:sldId id="413" r:id="rId14"/>
    <p:sldId id="415" r:id="rId15"/>
    <p:sldId id="419" r:id="rId16"/>
    <p:sldId id="414" r:id="rId17"/>
    <p:sldId id="418" r:id="rId18"/>
    <p:sldId id="420" r:id="rId19"/>
    <p:sldId id="434" r:id="rId20"/>
    <p:sldId id="421" r:id="rId21"/>
    <p:sldId id="423" r:id="rId22"/>
    <p:sldId id="269" r:id="rId23"/>
    <p:sldId id="405" r:id="rId24"/>
    <p:sldId id="448" r:id="rId25"/>
    <p:sldId id="271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5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吴镇鸿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en-US" altLang="zh-CN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image" Target="../media/image21.png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14354" y="3567419"/>
            <a:ext cx="1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吴镇鸿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6169026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余年金融从业经验，专研究趋势理论，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K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线形态理论等，对于市场具有敏锐嗅觉。集十年大成研发双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龙头战法，成功帮助广大股民朋友看中做短，捕捉大波段强势股启动机会，精研盈利模式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首创中线游龙黄金战法，波段复制涨停法，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333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战法！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28" y="1069471"/>
            <a:ext cx="8820534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价投选股</a:t>
            </a:r>
            <a:endParaRPr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90000"/>
              </a:lnSpc>
            </a:pPr>
            <a:r>
              <a:rPr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智能应用</a:t>
            </a:r>
            <a:endParaRPr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16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1" y="695298"/>
            <a:ext cx="3586682" cy="49964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财务选股</a:t>
            </a: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基本面分析</a:t>
            </a:r>
            <a:endParaRPr lang="zh-CN" altLang="en-US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低估值，高成长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165"/>
            <a:ext cx="12192000" cy="5964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40" y="2676525"/>
            <a:ext cx="3010535" cy="752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440" y="1895475"/>
            <a:ext cx="3009900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高成长大于一切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737235"/>
            <a:ext cx="12192000" cy="5808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智能盯盘</a:t>
            </a: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中短线选股应用</a:t>
            </a:r>
            <a:endParaRPr lang="zh-CN" altLang="en-US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中线波段类型选股思路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880745"/>
            <a:ext cx="10115550" cy="5095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728345"/>
            <a:ext cx="9058275" cy="540067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超强双紫短期突破类型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55" y="4011295"/>
            <a:ext cx="7334250" cy="2276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AI</a:t>
            </a: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猎手助力未来投资</a:t>
            </a:r>
            <a:endParaRPr lang="zh-CN" altLang="en-US" sz="42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910" y="737235"/>
            <a:ext cx="8660765" cy="5901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选股标准参考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870" y="678815"/>
            <a:ext cx="9700895" cy="5882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选股标准参考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815975"/>
            <a:ext cx="6059805" cy="5709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20" y="815975"/>
            <a:ext cx="6545580" cy="5709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1830" y="187833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7630" y="276288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1830" y="364744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66310" y="166116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AI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预测选股应用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73830" y="157797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73830" y="33445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73830" y="246126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66310" y="254444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财务选股</a:t>
            </a: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-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基本面分析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6310" y="34277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智能盯盘</a:t>
            </a: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-</a:t>
            </a: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中短线选股应用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 descr="总海报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1907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超跌反弹：小背离小反弹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7385"/>
            <a:ext cx="12191365" cy="5947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AI</a:t>
            </a: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预测选股应用</a:t>
            </a:r>
            <a:endParaRPr lang="zh-CN" altLang="en-US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40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风格切换，拥抱变化</a:t>
            </a:r>
            <a:endParaRPr lang="zh-CN" altLang="en-US" sz="40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4530"/>
            <a:ext cx="12192000" cy="5937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6750"/>
            <a:ext cx="12192000" cy="597535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想要做一个大牛股必须学会应用预测大数据功能</a:t>
            </a:r>
            <a:endParaRPr lang="zh-CN" altLang="en-US" sz="28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83978" y="1727932"/>
            <a:ext cx="8177961" cy="828914"/>
            <a:chOff x="3767" y="2027"/>
            <a:chExt cx="14689" cy="1395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3767" y="2544"/>
              <a:ext cx="6568" cy="87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双紫牛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=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底部抬高双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滚动净利润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2-5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季度递增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主力动向紫色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13691" y="2027"/>
              <a:ext cx="4765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  <a:scene3d>
                <a:camera prst="orthographicFront"/>
                <a:lightRig rig="threePt" dir="t"/>
              </a:scene3d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主线风口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净利润同步连续增长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945"/>
            <a:ext cx="12192635" cy="594614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想要做一个大牛股必须学会应用预测大数据功能</a:t>
            </a:r>
            <a:endParaRPr lang="zh-CN" altLang="en-US" sz="28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Heavy" panose="020B0A00000000000000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83978" y="1727932"/>
            <a:ext cx="8177961" cy="828914"/>
            <a:chOff x="3767" y="2027"/>
            <a:chExt cx="14689" cy="1395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3767" y="2544"/>
              <a:ext cx="6568" cy="87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双紫牛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=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底部抬高双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滚动净利润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2-5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季度递增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主力动向紫色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13691" y="2027"/>
              <a:ext cx="4765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  <a:scene3d>
                <a:camera prst="orthographicFront"/>
                <a:lightRig rig="threePt" dir="t"/>
              </a:scene3d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主线风口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净利润同步连续增长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87705"/>
            <a:ext cx="12168505" cy="588454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想要做一个大牛股必须学会应用预测大数据功能</a:t>
            </a:r>
            <a:endParaRPr lang="zh-CN" altLang="en-US" sz="28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47808" y="1744442"/>
            <a:ext cx="8177961" cy="828914"/>
            <a:chOff x="3767" y="2027"/>
            <a:chExt cx="14689" cy="1395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767" y="2544"/>
              <a:ext cx="6568" cy="87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双紫牛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=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底部抬高双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滚动净利润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2-5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季度递增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主力动向紫色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13691" y="2027"/>
              <a:ext cx="4765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  <a:scene3d>
                <a:camera prst="orthographicFront"/>
                <a:lightRig rig="threePt" dir="t"/>
              </a:scene3d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主线风口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+高预测成功率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375"/>
            <a:ext cx="12192000" cy="588899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     </a:t>
            </a:r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rPr>
              <a:t>想要做一个大牛股必须学会应用预测大数据功能</a:t>
            </a:r>
            <a:endParaRPr lang="zh-CN" altLang="en-US" sz="28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14838" y="1604742"/>
            <a:ext cx="8177961" cy="828914"/>
            <a:chOff x="3767" y="2027"/>
            <a:chExt cx="14689" cy="1395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767" y="2544"/>
              <a:ext cx="6568" cy="87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双紫牛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=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底部抬高双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B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牛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滚动净利润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2-5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季度递增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</a:rPr>
                <a:t>主力动向紫色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13691" y="2027"/>
              <a:ext cx="4765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  <a:scene3d>
                <a:camera prst="orthographicFront"/>
                <a:lightRig rig="threePt" dir="t"/>
              </a:scene3d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主线风口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思源黑体 CN Heavy" panose="020B0A00000000000000" pitchFamily="34" charset="-122"/>
                  <a:sym typeface="+mn-ea"/>
                </a:rPr>
                <a:t>+高预测成功率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  <a:sym typeface="+mn-ea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9280"/>
            <a:ext cx="6305550" cy="1838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15" y="2895600"/>
            <a:ext cx="3019425" cy="5334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YmM4ODZmNjhlZGZiN2UxZmRlMGZmZGI1YTFkMGNjNzU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演示</Application>
  <PresentationFormat>宽屏</PresentationFormat>
  <Paragraphs>88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Heavy</vt:lpstr>
      <vt:lpstr>思源黑体 CN Regular</vt:lpstr>
      <vt:lpstr>Impact</vt:lpstr>
      <vt:lpstr>Arial Unicode MS</vt:lpstr>
      <vt:lpstr>Calibri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经传集团HR 陈泽珊</cp:lastModifiedBy>
  <cp:revision>284</cp:revision>
  <dcterms:created xsi:type="dcterms:W3CDTF">2019-06-19T02:08:00Z</dcterms:created>
  <dcterms:modified xsi:type="dcterms:W3CDTF">2024-04-16T10:51:52Z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63516699A0934CBAA2FB460D49D7BCCB_13</vt:lpwstr>
  </property>
</Properties>
</file>