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handoutMasterIdLst>
    <p:handoutMasterId r:id="rId17"/>
  </p:handoutMasterIdLst>
  <p:sldIdLst>
    <p:sldId id="263" r:id="rId4"/>
    <p:sldId id="271" r:id="rId5"/>
    <p:sldId id="333" r:id="rId6"/>
    <p:sldId id="345" r:id="rId7"/>
    <p:sldId id="330" r:id="rId8"/>
    <p:sldId id="338" r:id="rId9"/>
    <p:sldId id="332" r:id="rId10"/>
    <p:sldId id="342" r:id="rId11"/>
    <p:sldId id="344" r:id="rId12"/>
    <p:sldId id="354" r:id="rId13"/>
    <p:sldId id="293" r:id="rId14"/>
    <p:sldId id="292" r:id="rId15"/>
    <p:sldId id="270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60"/>
        <p:guide pos="37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1.xml"/><Relationship Id="rId10" Type="http://schemas.openxmlformats.org/officeDocument/2006/relationships/image" Target="../media/image16.png"/><Relationship Id="rId1" Type="http://schemas.openxmlformats.org/officeDocument/2006/relationships/tags" Target="../tags/tag1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3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任意多边形: 形状 14"/>
          <p:cNvSpPr/>
          <p:nvPr>
            <p:custDataLst>
              <p:tags r:id="rId1"/>
            </p:custDataLst>
          </p:nvPr>
        </p:nvSpPr>
        <p:spPr>
          <a:xfrm>
            <a:off x="8081127" y="2265590"/>
            <a:ext cx="3472521" cy="1522288"/>
          </a:xfrm>
          <a:custGeom>
            <a:avLst/>
            <a:gdLst>
              <a:gd name="connsiteX0" fmla="*/ 0 w 2979534"/>
              <a:gd name="connsiteY0" fmla="*/ 0 h 1899874"/>
              <a:gd name="connsiteX1" fmla="*/ 2979534 w 2979534"/>
              <a:gd name="connsiteY1" fmla="*/ 0 h 1899874"/>
              <a:gd name="connsiteX2" fmla="*/ 2979534 w 2979534"/>
              <a:gd name="connsiteY2" fmla="*/ 1507390 h 1899874"/>
              <a:gd name="connsiteX3" fmla="*/ 1354752 w 2979534"/>
              <a:gd name="connsiteY3" fmla="*/ 1507390 h 1899874"/>
              <a:gd name="connsiteX4" fmla="*/ 919837 w 2979534"/>
              <a:gd name="connsiteY4" fmla="*/ 1899874 h 1899874"/>
              <a:gd name="connsiteX5" fmla="*/ 949571 w 2979534"/>
              <a:gd name="connsiteY5" fmla="*/ 1507390 h 1899874"/>
              <a:gd name="connsiteX6" fmla="*/ 0 w 2979534"/>
              <a:gd name="connsiteY6" fmla="*/ 1507390 h 1899874"/>
              <a:gd name="connsiteX0-1" fmla="*/ 0 w 2979534"/>
              <a:gd name="connsiteY0-2" fmla="*/ 0 h 1703901"/>
              <a:gd name="connsiteX1-3" fmla="*/ 2979534 w 2979534"/>
              <a:gd name="connsiteY1-4" fmla="*/ 0 h 1703901"/>
              <a:gd name="connsiteX2-5" fmla="*/ 2979534 w 2979534"/>
              <a:gd name="connsiteY2-6" fmla="*/ 1507390 h 1703901"/>
              <a:gd name="connsiteX3-7" fmla="*/ 1354752 w 2979534"/>
              <a:gd name="connsiteY3-8" fmla="*/ 1507390 h 1703901"/>
              <a:gd name="connsiteX4-9" fmla="*/ 1003880 w 2979534"/>
              <a:gd name="connsiteY4-10" fmla="*/ 1703901 h 1703901"/>
              <a:gd name="connsiteX5-11" fmla="*/ 949571 w 2979534"/>
              <a:gd name="connsiteY5-12" fmla="*/ 1507390 h 1703901"/>
              <a:gd name="connsiteX6-13" fmla="*/ 0 w 2979534"/>
              <a:gd name="connsiteY6-14" fmla="*/ 1507390 h 1703901"/>
              <a:gd name="connsiteX7" fmla="*/ 0 w 2979534"/>
              <a:gd name="connsiteY7" fmla="*/ 0 h 1703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" y="connsiteY7"/>
              </a:cxn>
            </a:cxnLst>
            <a:rect l="l" t="t" r="r" b="b"/>
            <a:pathLst>
              <a:path w="2979534" h="1703901">
                <a:moveTo>
                  <a:pt x="0" y="0"/>
                </a:moveTo>
                <a:lnTo>
                  <a:pt x="2979534" y="0"/>
                </a:lnTo>
                <a:lnTo>
                  <a:pt x="2979534" y="1507390"/>
                </a:lnTo>
                <a:lnTo>
                  <a:pt x="1354752" y="1507390"/>
                </a:lnTo>
                <a:lnTo>
                  <a:pt x="1003880" y="1703901"/>
                </a:lnTo>
                <a:lnTo>
                  <a:pt x="949571" y="1507390"/>
                </a:lnTo>
                <a:lnTo>
                  <a:pt x="0" y="15073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188343" y="2941219"/>
            <a:ext cx="1625450" cy="162545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3"/>
            </p:custDataLst>
          </p:nvPr>
        </p:nvSpPr>
        <p:spPr>
          <a:xfrm flipH="1">
            <a:off x="397193" y="2221793"/>
            <a:ext cx="3606684" cy="1415224"/>
          </a:xfrm>
          <a:custGeom>
            <a:avLst/>
            <a:gdLst>
              <a:gd name="connsiteX0" fmla="*/ 0 w 2979534"/>
              <a:gd name="connsiteY0" fmla="*/ 0 h 1899874"/>
              <a:gd name="connsiteX1" fmla="*/ 2979534 w 2979534"/>
              <a:gd name="connsiteY1" fmla="*/ 0 h 1899874"/>
              <a:gd name="connsiteX2" fmla="*/ 2979534 w 2979534"/>
              <a:gd name="connsiteY2" fmla="*/ 1507390 h 1899874"/>
              <a:gd name="connsiteX3" fmla="*/ 1354752 w 2979534"/>
              <a:gd name="connsiteY3" fmla="*/ 1507390 h 1899874"/>
              <a:gd name="connsiteX4" fmla="*/ 919837 w 2979534"/>
              <a:gd name="connsiteY4" fmla="*/ 1899874 h 1899874"/>
              <a:gd name="connsiteX5" fmla="*/ 949571 w 2979534"/>
              <a:gd name="connsiteY5" fmla="*/ 1507390 h 1899874"/>
              <a:gd name="connsiteX6" fmla="*/ 0 w 2979534"/>
              <a:gd name="connsiteY6" fmla="*/ 1507390 h 1899874"/>
              <a:gd name="connsiteX0-1" fmla="*/ 0 w 2979534"/>
              <a:gd name="connsiteY0-2" fmla="*/ 0 h 1899874"/>
              <a:gd name="connsiteX1-3" fmla="*/ 2979534 w 2979534"/>
              <a:gd name="connsiteY1-4" fmla="*/ 0 h 1899874"/>
              <a:gd name="connsiteX2-5" fmla="*/ 2979534 w 2979534"/>
              <a:gd name="connsiteY2-6" fmla="*/ 1507390 h 1899874"/>
              <a:gd name="connsiteX3-7" fmla="*/ 1354752 w 2979534"/>
              <a:gd name="connsiteY3-8" fmla="*/ 1507390 h 1899874"/>
              <a:gd name="connsiteX4-9" fmla="*/ 919837 w 2979534"/>
              <a:gd name="connsiteY4-10" fmla="*/ 1899874 h 1899874"/>
              <a:gd name="connsiteX5-11" fmla="*/ 455078 w 2979534"/>
              <a:gd name="connsiteY5-12" fmla="*/ 1496258 h 1899874"/>
              <a:gd name="connsiteX6-13" fmla="*/ 0 w 2979534"/>
              <a:gd name="connsiteY6-14" fmla="*/ 1507390 h 1899874"/>
              <a:gd name="connsiteX7" fmla="*/ 0 w 2979534"/>
              <a:gd name="connsiteY7" fmla="*/ 0 h 1899874"/>
              <a:gd name="connsiteX0-15" fmla="*/ 0 w 2979534"/>
              <a:gd name="connsiteY0-16" fmla="*/ 0 h 1899874"/>
              <a:gd name="connsiteX1-17" fmla="*/ 2979534 w 2979534"/>
              <a:gd name="connsiteY1-18" fmla="*/ 0 h 1899874"/>
              <a:gd name="connsiteX2-19" fmla="*/ 2979534 w 2979534"/>
              <a:gd name="connsiteY2-20" fmla="*/ 1507390 h 1899874"/>
              <a:gd name="connsiteX3-21" fmla="*/ 788333 w 2979534"/>
              <a:gd name="connsiteY3-22" fmla="*/ 1507390 h 1899874"/>
              <a:gd name="connsiteX4-23" fmla="*/ 919837 w 2979534"/>
              <a:gd name="connsiteY4-24" fmla="*/ 1899874 h 1899874"/>
              <a:gd name="connsiteX5-25" fmla="*/ 455078 w 2979534"/>
              <a:gd name="connsiteY5-26" fmla="*/ 1496258 h 1899874"/>
              <a:gd name="connsiteX6-27" fmla="*/ 0 w 2979534"/>
              <a:gd name="connsiteY6-28" fmla="*/ 1507390 h 1899874"/>
              <a:gd name="connsiteX7-29" fmla="*/ 0 w 2979534"/>
              <a:gd name="connsiteY7-30" fmla="*/ 0 h 1899874"/>
              <a:gd name="connsiteX0-31" fmla="*/ 0 w 2979534"/>
              <a:gd name="connsiteY0-32" fmla="*/ 0 h 1866477"/>
              <a:gd name="connsiteX1-33" fmla="*/ 2979534 w 2979534"/>
              <a:gd name="connsiteY1-34" fmla="*/ 0 h 1866477"/>
              <a:gd name="connsiteX2-35" fmla="*/ 2979534 w 2979534"/>
              <a:gd name="connsiteY2-36" fmla="*/ 1507390 h 1866477"/>
              <a:gd name="connsiteX3-37" fmla="*/ 788333 w 2979534"/>
              <a:gd name="connsiteY3-38" fmla="*/ 1507390 h 1866477"/>
              <a:gd name="connsiteX4-39" fmla="*/ 443325 w 2979534"/>
              <a:gd name="connsiteY4-40" fmla="*/ 1866477 h 1866477"/>
              <a:gd name="connsiteX5-41" fmla="*/ 455078 w 2979534"/>
              <a:gd name="connsiteY5-42" fmla="*/ 1496258 h 1866477"/>
              <a:gd name="connsiteX6-43" fmla="*/ 0 w 2979534"/>
              <a:gd name="connsiteY6-44" fmla="*/ 1507390 h 1866477"/>
              <a:gd name="connsiteX7-45" fmla="*/ 0 w 2979534"/>
              <a:gd name="connsiteY7-46" fmla="*/ 0 h 1866477"/>
              <a:gd name="connsiteX0-47" fmla="*/ 0 w 2979534"/>
              <a:gd name="connsiteY0-48" fmla="*/ 0 h 1688362"/>
              <a:gd name="connsiteX1-49" fmla="*/ 2979534 w 2979534"/>
              <a:gd name="connsiteY1-50" fmla="*/ 0 h 1688362"/>
              <a:gd name="connsiteX2-51" fmla="*/ 2979534 w 2979534"/>
              <a:gd name="connsiteY2-52" fmla="*/ 1507390 h 1688362"/>
              <a:gd name="connsiteX3-53" fmla="*/ 788333 w 2979534"/>
              <a:gd name="connsiteY3-54" fmla="*/ 1507390 h 1688362"/>
              <a:gd name="connsiteX4-55" fmla="*/ 542223 w 2979534"/>
              <a:gd name="connsiteY4-56" fmla="*/ 1688362 h 1688362"/>
              <a:gd name="connsiteX5-57" fmla="*/ 455078 w 2979534"/>
              <a:gd name="connsiteY5-58" fmla="*/ 1496258 h 1688362"/>
              <a:gd name="connsiteX6-59" fmla="*/ 0 w 2979534"/>
              <a:gd name="connsiteY6-60" fmla="*/ 1507390 h 1688362"/>
              <a:gd name="connsiteX7-61" fmla="*/ 0 w 2979534"/>
              <a:gd name="connsiteY7-62" fmla="*/ 0 h 16883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2979534" h="1688362">
                <a:moveTo>
                  <a:pt x="0" y="0"/>
                </a:moveTo>
                <a:lnTo>
                  <a:pt x="2979534" y="0"/>
                </a:lnTo>
                <a:lnTo>
                  <a:pt x="2979534" y="1507390"/>
                </a:lnTo>
                <a:lnTo>
                  <a:pt x="788333" y="1507390"/>
                </a:lnTo>
                <a:lnTo>
                  <a:pt x="542223" y="1688362"/>
                </a:lnTo>
                <a:lnTo>
                  <a:pt x="455078" y="1496258"/>
                </a:lnTo>
                <a:lnTo>
                  <a:pt x="0" y="15073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4"/>
            </p:custDataLst>
          </p:nvPr>
        </p:nvSpPr>
        <p:spPr>
          <a:xfrm>
            <a:off x="3953400" y="943770"/>
            <a:ext cx="4601908" cy="1426105"/>
          </a:xfrm>
          <a:custGeom>
            <a:avLst/>
            <a:gdLst>
              <a:gd name="connsiteX0" fmla="*/ 0 w 3231726"/>
              <a:gd name="connsiteY0" fmla="*/ 0 h 2185192"/>
              <a:gd name="connsiteX1" fmla="*/ 3231726 w 3231726"/>
              <a:gd name="connsiteY1" fmla="*/ 0 h 2185192"/>
              <a:gd name="connsiteX2" fmla="*/ 3231726 w 3231726"/>
              <a:gd name="connsiteY2" fmla="*/ 1836000 h 2185192"/>
              <a:gd name="connsiteX3" fmla="*/ 2925662 w 3231726"/>
              <a:gd name="connsiteY3" fmla="*/ 1836000 h 2185192"/>
              <a:gd name="connsiteX4" fmla="*/ 3062302 w 3231726"/>
              <a:gd name="connsiteY4" fmla="*/ 2185192 h 2185192"/>
              <a:gd name="connsiteX5" fmla="*/ 2490350 w 3231726"/>
              <a:gd name="connsiteY5" fmla="*/ 1836000 h 2185192"/>
              <a:gd name="connsiteX6" fmla="*/ 0 w 3231726"/>
              <a:gd name="connsiteY6" fmla="*/ 1836000 h 2185192"/>
              <a:gd name="connsiteX0-1" fmla="*/ 0 w 3231726"/>
              <a:gd name="connsiteY0-2" fmla="*/ 0 h 2390617"/>
              <a:gd name="connsiteX1-3" fmla="*/ 3231726 w 3231726"/>
              <a:gd name="connsiteY1-4" fmla="*/ 0 h 2390617"/>
              <a:gd name="connsiteX2-5" fmla="*/ 3231726 w 3231726"/>
              <a:gd name="connsiteY2-6" fmla="*/ 1836000 h 2390617"/>
              <a:gd name="connsiteX3-7" fmla="*/ 2925662 w 3231726"/>
              <a:gd name="connsiteY3-8" fmla="*/ 1836000 h 2390617"/>
              <a:gd name="connsiteX4-9" fmla="*/ 2291911 w 3231726"/>
              <a:gd name="connsiteY4-10" fmla="*/ 2390617 h 2390617"/>
              <a:gd name="connsiteX5-11" fmla="*/ 2490350 w 3231726"/>
              <a:gd name="connsiteY5-12" fmla="*/ 1836000 h 2390617"/>
              <a:gd name="connsiteX6-13" fmla="*/ 0 w 3231726"/>
              <a:gd name="connsiteY6-14" fmla="*/ 1836000 h 2390617"/>
              <a:gd name="connsiteX7" fmla="*/ 0 w 3231726"/>
              <a:gd name="connsiteY7" fmla="*/ 0 h 2390617"/>
              <a:gd name="connsiteX0-15" fmla="*/ 0 w 3231726"/>
              <a:gd name="connsiteY0-16" fmla="*/ 0 h 2390617"/>
              <a:gd name="connsiteX1-17" fmla="*/ 3231726 w 3231726"/>
              <a:gd name="connsiteY1-18" fmla="*/ 0 h 2390617"/>
              <a:gd name="connsiteX2-19" fmla="*/ 3231726 w 3231726"/>
              <a:gd name="connsiteY2-20" fmla="*/ 1836000 h 2390617"/>
              <a:gd name="connsiteX3-21" fmla="*/ 2925662 w 3231726"/>
              <a:gd name="connsiteY3-22" fmla="*/ 1836000 h 2390617"/>
              <a:gd name="connsiteX4-23" fmla="*/ 2291911 w 3231726"/>
              <a:gd name="connsiteY4-24" fmla="*/ 2390617 h 2390617"/>
              <a:gd name="connsiteX5-25" fmla="*/ 1519711 w 3231726"/>
              <a:gd name="connsiteY5-26" fmla="*/ 1836001 h 2390617"/>
              <a:gd name="connsiteX6-27" fmla="*/ 0 w 3231726"/>
              <a:gd name="connsiteY6-28" fmla="*/ 1836000 h 2390617"/>
              <a:gd name="connsiteX7-29" fmla="*/ 0 w 3231726"/>
              <a:gd name="connsiteY7-30" fmla="*/ 0 h 2390617"/>
              <a:gd name="connsiteX0-31" fmla="*/ 0 w 3231726"/>
              <a:gd name="connsiteY0-32" fmla="*/ 0 h 2390617"/>
              <a:gd name="connsiteX1-33" fmla="*/ 3231726 w 3231726"/>
              <a:gd name="connsiteY1-34" fmla="*/ 0 h 2390617"/>
              <a:gd name="connsiteX2-35" fmla="*/ 3231726 w 3231726"/>
              <a:gd name="connsiteY2-36" fmla="*/ 1836000 h 2390617"/>
              <a:gd name="connsiteX3-37" fmla="*/ 1878595 w 3231726"/>
              <a:gd name="connsiteY3-38" fmla="*/ 1848839 h 2390617"/>
              <a:gd name="connsiteX4-39" fmla="*/ 2291911 w 3231726"/>
              <a:gd name="connsiteY4-40" fmla="*/ 2390617 h 2390617"/>
              <a:gd name="connsiteX5-41" fmla="*/ 1519711 w 3231726"/>
              <a:gd name="connsiteY5-42" fmla="*/ 1836001 h 2390617"/>
              <a:gd name="connsiteX6-43" fmla="*/ 0 w 3231726"/>
              <a:gd name="connsiteY6-44" fmla="*/ 1836000 h 2390617"/>
              <a:gd name="connsiteX7-45" fmla="*/ 0 w 3231726"/>
              <a:gd name="connsiteY7-46" fmla="*/ 0 h 2390617"/>
              <a:gd name="connsiteX0-47" fmla="*/ 0 w 3231726"/>
              <a:gd name="connsiteY0-48" fmla="*/ 0 h 2390617"/>
              <a:gd name="connsiteX1-49" fmla="*/ 3231726 w 3231726"/>
              <a:gd name="connsiteY1-50" fmla="*/ 0 h 2390617"/>
              <a:gd name="connsiteX2-51" fmla="*/ 3231726 w 3231726"/>
              <a:gd name="connsiteY2-52" fmla="*/ 1836000 h 2390617"/>
              <a:gd name="connsiteX3-53" fmla="*/ 1878595 w 3231726"/>
              <a:gd name="connsiteY3-54" fmla="*/ 1848839 h 2390617"/>
              <a:gd name="connsiteX4-55" fmla="*/ 1420628 w 3231726"/>
              <a:gd name="connsiteY4-56" fmla="*/ 2390617 h 2390617"/>
              <a:gd name="connsiteX5-57" fmla="*/ 1519711 w 3231726"/>
              <a:gd name="connsiteY5-58" fmla="*/ 1836001 h 2390617"/>
              <a:gd name="connsiteX6-59" fmla="*/ 0 w 3231726"/>
              <a:gd name="connsiteY6-60" fmla="*/ 1836000 h 2390617"/>
              <a:gd name="connsiteX7-61" fmla="*/ 0 w 3231726"/>
              <a:gd name="connsiteY7-62" fmla="*/ 0 h 2390617"/>
              <a:gd name="connsiteX0-63" fmla="*/ 0 w 3231726"/>
              <a:gd name="connsiteY0-64" fmla="*/ 0 h 2439320"/>
              <a:gd name="connsiteX1-65" fmla="*/ 3231726 w 3231726"/>
              <a:gd name="connsiteY1-66" fmla="*/ 0 h 2439320"/>
              <a:gd name="connsiteX2-67" fmla="*/ 3231726 w 3231726"/>
              <a:gd name="connsiteY2-68" fmla="*/ 1836000 h 2439320"/>
              <a:gd name="connsiteX3-69" fmla="*/ 1878595 w 3231726"/>
              <a:gd name="connsiteY3-70" fmla="*/ 1848839 h 2439320"/>
              <a:gd name="connsiteX4-71" fmla="*/ 1604056 w 3231726"/>
              <a:gd name="connsiteY4-72" fmla="*/ 2439320 h 2439320"/>
              <a:gd name="connsiteX5-73" fmla="*/ 1519711 w 3231726"/>
              <a:gd name="connsiteY5-74" fmla="*/ 1836001 h 2439320"/>
              <a:gd name="connsiteX6-75" fmla="*/ 0 w 3231726"/>
              <a:gd name="connsiteY6-76" fmla="*/ 1836000 h 2439320"/>
              <a:gd name="connsiteX7-77" fmla="*/ 0 w 3231726"/>
              <a:gd name="connsiteY7-78" fmla="*/ 0 h 24393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231726" h="2439320">
                <a:moveTo>
                  <a:pt x="0" y="0"/>
                </a:moveTo>
                <a:lnTo>
                  <a:pt x="3231726" y="0"/>
                </a:lnTo>
                <a:lnTo>
                  <a:pt x="3231726" y="1836000"/>
                </a:lnTo>
                <a:lnTo>
                  <a:pt x="1878595" y="1848839"/>
                </a:lnTo>
                <a:lnTo>
                  <a:pt x="1604056" y="2439320"/>
                </a:lnTo>
                <a:lnTo>
                  <a:pt x="1519711" y="1836001"/>
                </a:lnTo>
                <a:lnTo>
                  <a:pt x="0" y="183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144000" bIns="144000" rtlCol="0" anchor="ctr">
            <a:noAutofit/>
          </a:bodyPr>
          <a:p>
            <a:pPr algn="ctr"/>
            <a:r>
              <a:rPr lang="en-US" alt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1.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业绩披露形式，不同业绩报告区别（预告，快报，正式财报）</a:t>
            </a:r>
            <a:endParaRPr lang="zh-CN" altLang="en-US" sz="2000" kern="0" dirty="0" smtClean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ea"/>
            </a:endParaRPr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>
            <a:off x="541655" y="2579370"/>
            <a:ext cx="4337050" cy="1372870"/>
          </a:xfrm>
          <a:custGeom>
            <a:avLst/>
            <a:gdLst>
              <a:gd name="connsiteX0" fmla="*/ 0 w 3480888"/>
              <a:gd name="connsiteY0" fmla="*/ 0 h 1533525"/>
              <a:gd name="connsiteX1" fmla="*/ 3149648 w 3480888"/>
              <a:gd name="connsiteY1" fmla="*/ 0 h 1533525"/>
              <a:gd name="connsiteX2" fmla="*/ 3149648 w 3480888"/>
              <a:gd name="connsiteY2" fmla="*/ 823081 h 1533525"/>
              <a:gd name="connsiteX3" fmla="*/ 3480888 w 3480888"/>
              <a:gd name="connsiteY3" fmla="*/ 914457 h 1533525"/>
              <a:gd name="connsiteX4" fmla="*/ 3149648 w 3480888"/>
              <a:gd name="connsiteY4" fmla="*/ 1120562 h 1533525"/>
              <a:gd name="connsiteX5" fmla="*/ 3149648 w 3480888"/>
              <a:gd name="connsiteY5" fmla="*/ 1533525 h 1533525"/>
              <a:gd name="connsiteX6" fmla="*/ 0 w 3480888"/>
              <a:gd name="connsiteY6" fmla="*/ 1533525 h 1533525"/>
              <a:gd name="connsiteX0-1" fmla="*/ 0 w 3474538"/>
              <a:gd name="connsiteY0-2" fmla="*/ 0 h 1533525"/>
              <a:gd name="connsiteX1-3" fmla="*/ 3149648 w 3474538"/>
              <a:gd name="connsiteY1-4" fmla="*/ 0 h 1533525"/>
              <a:gd name="connsiteX2-5" fmla="*/ 3149648 w 3474538"/>
              <a:gd name="connsiteY2-6" fmla="*/ 823081 h 1533525"/>
              <a:gd name="connsiteX3-7" fmla="*/ 3474538 w 3474538"/>
              <a:gd name="connsiteY3-8" fmla="*/ 958907 h 1533525"/>
              <a:gd name="connsiteX4-9" fmla="*/ 3149648 w 3474538"/>
              <a:gd name="connsiteY4-10" fmla="*/ 1120562 h 1533525"/>
              <a:gd name="connsiteX5-11" fmla="*/ 3149648 w 3474538"/>
              <a:gd name="connsiteY5-12" fmla="*/ 1533525 h 1533525"/>
              <a:gd name="connsiteX6-13" fmla="*/ 0 w 3474538"/>
              <a:gd name="connsiteY6-14" fmla="*/ 1533525 h 1533525"/>
              <a:gd name="connsiteX7" fmla="*/ 0 w 3474538"/>
              <a:gd name="connsiteY7" fmla="*/ 0 h 1533525"/>
              <a:gd name="connsiteX0-15" fmla="*/ 0 w 3474538"/>
              <a:gd name="connsiteY0-16" fmla="*/ 0 h 1533525"/>
              <a:gd name="connsiteX1-17" fmla="*/ 3149648 w 3474538"/>
              <a:gd name="connsiteY1-18" fmla="*/ 0 h 1533525"/>
              <a:gd name="connsiteX2-19" fmla="*/ 3149648 w 3474538"/>
              <a:gd name="connsiteY2-20" fmla="*/ 823081 h 1533525"/>
              <a:gd name="connsiteX3-21" fmla="*/ 3474538 w 3474538"/>
              <a:gd name="connsiteY3-22" fmla="*/ 1157079 h 1533525"/>
              <a:gd name="connsiteX4-23" fmla="*/ 3149648 w 3474538"/>
              <a:gd name="connsiteY4-24" fmla="*/ 1120562 h 1533525"/>
              <a:gd name="connsiteX5-25" fmla="*/ 3149648 w 3474538"/>
              <a:gd name="connsiteY5-26" fmla="*/ 1533525 h 1533525"/>
              <a:gd name="connsiteX6-27" fmla="*/ 0 w 3474538"/>
              <a:gd name="connsiteY6-28" fmla="*/ 1533525 h 1533525"/>
              <a:gd name="connsiteX7-29" fmla="*/ 0 w 3474538"/>
              <a:gd name="connsiteY7-30" fmla="*/ 0 h 1533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474538" h="1533525">
                <a:moveTo>
                  <a:pt x="0" y="0"/>
                </a:moveTo>
                <a:lnTo>
                  <a:pt x="3149648" y="0"/>
                </a:lnTo>
                <a:lnTo>
                  <a:pt x="3149648" y="823081"/>
                </a:lnTo>
                <a:lnTo>
                  <a:pt x="3474538" y="1157079"/>
                </a:lnTo>
                <a:lnTo>
                  <a:pt x="3149648" y="1120562"/>
                </a:lnTo>
                <a:lnTo>
                  <a:pt x="3149648" y="1533525"/>
                </a:lnTo>
                <a:lnTo>
                  <a:pt x="0" y="15335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tIns="288000" rIns="792000" rtlCol="0" anchor="ctr">
            <a:noAutofit/>
          </a:bodyPr>
          <a:p>
            <a:pPr algn="ctr"/>
            <a:r>
              <a:rPr lang="en-US" alt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2.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上市公司业绩发布时间轴</a:t>
            </a:r>
            <a:endParaRPr lang="zh-CN" sz="20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（财报</a:t>
            </a:r>
            <a:r>
              <a:rPr lang="zh-CN" altLang="en-US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关键窗口期）</a:t>
            </a:r>
            <a:endParaRPr lang="zh-CN" altLang="en-US" sz="2000" kern="0" dirty="0" smtClean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ea"/>
            </a:endParaRPr>
          </a:p>
        </p:txBody>
      </p:sp>
      <p:sp>
        <p:nvSpPr>
          <p:cNvPr id="10" name="任意多边形: 形状 9"/>
          <p:cNvSpPr/>
          <p:nvPr>
            <p:custDataLst>
              <p:tags r:id="rId6"/>
            </p:custDataLst>
          </p:nvPr>
        </p:nvSpPr>
        <p:spPr>
          <a:xfrm>
            <a:off x="1062052" y="4396586"/>
            <a:ext cx="4083532" cy="1230792"/>
          </a:xfrm>
          <a:custGeom>
            <a:avLst/>
            <a:gdLst>
              <a:gd name="connsiteX0" fmla="*/ 0 w 3480888"/>
              <a:gd name="connsiteY0" fmla="*/ 0 h 1533525"/>
              <a:gd name="connsiteX1" fmla="*/ 3149648 w 3480888"/>
              <a:gd name="connsiteY1" fmla="*/ 0 h 1533525"/>
              <a:gd name="connsiteX2" fmla="*/ 3149648 w 3480888"/>
              <a:gd name="connsiteY2" fmla="*/ 823081 h 1533525"/>
              <a:gd name="connsiteX3" fmla="*/ 3480888 w 3480888"/>
              <a:gd name="connsiteY3" fmla="*/ 914457 h 1533525"/>
              <a:gd name="connsiteX4" fmla="*/ 3149648 w 3480888"/>
              <a:gd name="connsiteY4" fmla="*/ 1120562 h 1533525"/>
              <a:gd name="connsiteX5" fmla="*/ 3149648 w 3480888"/>
              <a:gd name="connsiteY5" fmla="*/ 1533525 h 1533525"/>
              <a:gd name="connsiteX6" fmla="*/ 0 w 3480888"/>
              <a:gd name="connsiteY6" fmla="*/ 1533525 h 1533525"/>
              <a:gd name="connsiteX0-1" fmla="*/ 0 w 3474538"/>
              <a:gd name="connsiteY0-2" fmla="*/ 0 h 1533525"/>
              <a:gd name="connsiteX1-3" fmla="*/ 3149648 w 3474538"/>
              <a:gd name="connsiteY1-4" fmla="*/ 0 h 1533525"/>
              <a:gd name="connsiteX2-5" fmla="*/ 3149648 w 3474538"/>
              <a:gd name="connsiteY2-6" fmla="*/ 823081 h 1533525"/>
              <a:gd name="connsiteX3-7" fmla="*/ 3474538 w 3474538"/>
              <a:gd name="connsiteY3-8" fmla="*/ 958907 h 1533525"/>
              <a:gd name="connsiteX4-9" fmla="*/ 3149648 w 3474538"/>
              <a:gd name="connsiteY4-10" fmla="*/ 1120562 h 1533525"/>
              <a:gd name="connsiteX5-11" fmla="*/ 3149648 w 3474538"/>
              <a:gd name="connsiteY5-12" fmla="*/ 1533525 h 1533525"/>
              <a:gd name="connsiteX6-13" fmla="*/ 0 w 3474538"/>
              <a:gd name="connsiteY6-14" fmla="*/ 1533525 h 1533525"/>
              <a:gd name="connsiteX7" fmla="*/ 0 w 3474538"/>
              <a:gd name="connsiteY7" fmla="*/ 0 h 1533525"/>
              <a:gd name="connsiteX0-15" fmla="*/ 0 w 3485890"/>
              <a:gd name="connsiteY0-16" fmla="*/ 0 h 1533525"/>
              <a:gd name="connsiteX1-17" fmla="*/ 3149648 w 3485890"/>
              <a:gd name="connsiteY1-18" fmla="*/ 0 h 1533525"/>
              <a:gd name="connsiteX2-19" fmla="*/ 3149648 w 3485890"/>
              <a:gd name="connsiteY2-20" fmla="*/ 823081 h 1533525"/>
              <a:gd name="connsiteX3-21" fmla="*/ 3485890 w 3485890"/>
              <a:gd name="connsiteY3-22" fmla="*/ 682983 h 1533525"/>
              <a:gd name="connsiteX4-23" fmla="*/ 3149648 w 3485890"/>
              <a:gd name="connsiteY4-24" fmla="*/ 1120562 h 1533525"/>
              <a:gd name="connsiteX5-25" fmla="*/ 3149648 w 3485890"/>
              <a:gd name="connsiteY5-26" fmla="*/ 1533525 h 1533525"/>
              <a:gd name="connsiteX6-27" fmla="*/ 0 w 3485890"/>
              <a:gd name="connsiteY6-28" fmla="*/ 1533525 h 1533525"/>
              <a:gd name="connsiteX7-29" fmla="*/ 0 w 3485890"/>
              <a:gd name="connsiteY7-30" fmla="*/ 0 h 1533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485890" h="1533525">
                <a:moveTo>
                  <a:pt x="0" y="0"/>
                </a:moveTo>
                <a:lnTo>
                  <a:pt x="3149648" y="0"/>
                </a:lnTo>
                <a:lnTo>
                  <a:pt x="3149648" y="823081"/>
                </a:lnTo>
                <a:lnTo>
                  <a:pt x="3485890" y="682983"/>
                </a:lnTo>
                <a:lnTo>
                  <a:pt x="3149648" y="1120562"/>
                </a:lnTo>
                <a:lnTo>
                  <a:pt x="3149648" y="1533525"/>
                </a:lnTo>
                <a:lnTo>
                  <a:pt x="0" y="15335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288000" rIns="468000" rtlCol="0" anchor="ctr">
            <a:noAutofit/>
          </a:bodyPr>
          <a:p>
            <a:pPr algn="ctr"/>
            <a:r>
              <a:rPr lang="en-US" alt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3.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业绩的多种类型</a:t>
            </a:r>
            <a:endParaRPr lang="zh-CN" sz="20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（利好和利空）</a:t>
            </a:r>
            <a:endParaRPr lang="zh-CN" altLang="en-US" sz="2000" kern="0" dirty="0" smtClean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ea"/>
            </a:endParaRPr>
          </a:p>
        </p:txBody>
      </p:sp>
      <p:sp>
        <p:nvSpPr>
          <p:cNvPr id="23" name="任意多边形: 形状 22"/>
          <p:cNvSpPr/>
          <p:nvPr>
            <p:custDataLst>
              <p:tags r:id="rId7"/>
            </p:custDataLst>
          </p:nvPr>
        </p:nvSpPr>
        <p:spPr>
          <a:xfrm flipH="1">
            <a:off x="7059295" y="2583180"/>
            <a:ext cx="4258945" cy="1318895"/>
          </a:xfrm>
          <a:custGeom>
            <a:avLst/>
            <a:gdLst>
              <a:gd name="connsiteX0" fmla="*/ 0 w 3480888"/>
              <a:gd name="connsiteY0" fmla="*/ 0 h 1533525"/>
              <a:gd name="connsiteX1" fmla="*/ 3149648 w 3480888"/>
              <a:gd name="connsiteY1" fmla="*/ 0 h 1533525"/>
              <a:gd name="connsiteX2" fmla="*/ 3149648 w 3480888"/>
              <a:gd name="connsiteY2" fmla="*/ 823081 h 1533525"/>
              <a:gd name="connsiteX3" fmla="*/ 3480888 w 3480888"/>
              <a:gd name="connsiteY3" fmla="*/ 914457 h 1533525"/>
              <a:gd name="connsiteX4" fmla="*/ 3149648 w 3480888"/>
              <a:gd name="connsiteY4" fmla="*/ 1120562 h 1533525"/>
              <a:gd name="connsiteX5" fmla="*/ 3149648 w 3480888"/>
              <a:gd name="connsiteY5" fmla="*/ 1533525 h 1533525"/>
              <a:gd name="connsiteX6" fmla="*/ 0 w 3480888"/>
              <a:gd name="connsiteY6" fmla="*/ 1533525 h 1533525"/>
              <a:gd name="connsiteX0-1" fmla="*/ 0 w 3474538"/>
              <a:gd name="connsiteY0-2" fmla="*/ 0 h 1533525"/>
              <a:gd name="connsiteX1-3" fmla="*/ 3149648 w 3474538"/>
              <a:gd name="connsiteY1-4" fmla="*/ 0 h 1533525"/>
              <a:gd name="connsiteX2-5" fmla="*/ 3149648 w 3474538"/>
              <a:gd name="connsiteY2-6" fmla="*/ 823081 h 1533525"/>
              <a:gd name="connsiteX3-7" fmla="*/ 3474538 w 3474538"/>
              <a:gd name="connsiteY3-8" fmla="*/ 958907 h 1533525"/>
              <a:gd name="connsiteX4-9" fmla="*/ 3149648 w 3474538"/>
              <a:gd name="connsiteY4-10" fmla="*/ 1120562 h 1533525"/>
              <a:gd name="connsiteX5-11" fmla="*/ 3149648 w 3474538"/>
              <a:gd name="connsiteY5-12" fmla="*/ 1533525 h 1533525"/>
              <a:gd name="connsiteX6-13" fmla="*/ 0 w 3474538"/>
              <a:gd name="connsiteY6-14" fmla="*/ 1533525 h 1533525"/>
              <a:gd name="connsiteX7" fmla="*/ 0 w 3474538"/>
              <a:gd name="connsiteY7" fmla="*/ 0 h 1533525"/>
              <a:gd name="connsiteX0-15" fmla="*/ 0 w 3474538"/>
              <a:gd name="connsiteY0-16" fmla="*/ 0 h 1533525"/>
              <a:gd name="connsiteX1-17" fmla="*/ 3149648 w 3474538"/>
              <a:gd name="connsiteY1-18" fmla="*/ 0 h 1533525"/>
              <a:gd name="connsiteX2-19" fmla="*/ 3149648 w 3474538"/>
              <a:gd name="connsiteY2-20" fmla="*/ 823081 h 1533525"/>
              <a:gd name="connsiteX3-21" fmla="*/ 3474538 w 3474538"/>
              <a:gd name="connsiteY3-22" fmla="*/ 1157079 h 1533525"/>
              <a:gd name="connsiteX4-23" fmla="*/ 3149648 w 3474538"/>
              <a:gd name="connsiteY4-24" fmla="*/ 1120562 h 1533525"/>
              <a:gd name="connsiteX5-25" fmla="*/ 3149648 w 3474538"/>
              <a:gd name="connsiteY5-26" fmla="*/ 1533525 h 1533525"/>
              <a:gd name="connsiteX6-27" fmla="*/ 0 w 3474538"/>
              <a:gd name="connsiteY6-28" fmla="*/ 1533525 h 1533525"/>
              <a:gd name="connsiteX7-29" fmla="*/ 0 w 3474538"/>
              <a:gd name="connsiteY7-30" fmla="*/ 0 h 1533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474538" h="1533525">
                <a:moveTo>
                  <a:pt x="0" y="0"/>
                </a:moveTo>
                <a:lnTo>
                  <a:pt x="3149648" y="0"/>
                </a:lnTo>
                <a:lnTo>
                  <a:pt x="3149648" y="823081"/>
                </a:lnTo>
                <a:lnTo>
                  <a:pt x="3474538" y="1157079"/>
                </a:lnTo>
                <a:lnTo>
                  <a:pt x="3149648" y="1120562"/>
                </a:lnTo>
                <a:lnTo>
                  <a:pt x="3149648" y="1533525"/>
                </a:lnTo>
                <a:lnTo>
                  <a:pt x="0" y="15335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0" tIns="252000" rIns="144000" rtlCol="0" anchor="ctr">
            <a:noAutofit/>
          </a:bodyPr>
          <a:p>
            <a:pPr algn="ctr"/>
            <a:r>
              <a:rPr lang="en-US" alt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4.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常用的财报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指标解析</a:t>
            </a:r>
            <a:endParaRPr lang="zh-CN" sz="20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读懂指标找业绩好票</a:t>
            </a:r>
            <a:endParaRPr lang="zh-CN" altLang="en-US" sz="2000" kern="0" dirty="0" smtClean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ea"/>
            </a:endParaRPr>
          </a:p>
        </p:txBody>
      </p:sp>
      <p:sp>
        <p:nvSpPr>
          <p:cNvPr id="25" name="任意多边形: 形状 24"/>
          <p:cNvSpPr/>
          <p:nvPr>
            <p:custDataLst>
              <p:tags r:id="rId8"/>
            </p:custDataLst>
          </p:nvPr>
        </p:nvSpPr>
        <p:spPr>
          <a:xfrm flipH="1">
            <a:off x="6771005" y="4407535"/>
            <a:ext cx="4356100" cy="1230630"/>
          </a:xfrm>
          <a:custGeom>
            <a:avLst/>
            <a:gdLst>
              <a:gd name="connsiteX0" fmla="*/ 0 w 3480888"/>
              <a:gd name="connsiteY0" fmla="*/ 0 h 1533525"/>
              <a:gd name="connsiteX1" fmla="*/ 3149648 w 3480888"/>
              <a:gd name="connsiteY1" fmla="*/ 0 h 1533525"/>
              <a:gd name="connsiteX2" fmla="*/ 3149648 w 3480888"/>
              <a:gd name="connsiteY2" fmla="*/ 823081 h 1533525"/>
              <a:gd name="connsiteX3" fmla="*/ 3480888 w 3480888"/>
              <a:gd name="connsiteY3" fmla="*/ 914457 h 1533525"/>
              <a:gd name="connsiteX4" fmla="*/ 3149648 w 3480888"/>
              <a:gd name="connsiteY4" fmla="*/ 1120562 h 1533525"/>
              <a:gd name="connsiteX5" fmla="*/ 3149648 w 3480888"/>
              <a:gd name="connsiteY5" fmla="*/ 1533525 h 1533525"/>
              <a:gd name="connsiteX6" fmla="*/ 0 w 3480888"/>
              <a:gd name="connsiteY6" fmla="*/ 1533525 h 1533525"/>
              <a:gd name="connsiteX0-1" fmla="*/ 0 w 3474538"/>
              <a:gd name="connsiteY0-2" fmla="*/ 0 h 1533525"/>
              <a:gd name="connsiteX1-3" fmla="*/ 3149648 w 3474538"/>
              <a:gd name="connsiteY1-4" fmla="*/ 0 h 1533525"/>
              <a:gd name="connsiteX2-5" fmla="*/ 3149648 w 3474538"/>
              <a:gd name="connsiteY2-6" fmla="*/ 823081 h 1533525"/>
              <a:gd name="connsiteX3-7" fmla="*/ 3474538 w 3474538"/>
              <a:gd name="connsiteY3-8" fmla="*/ 958907 h 1533525"/>
              <a:gd name="connsiteX4-9" fmla="*/ 3149648 w 3474538"/>
              <a:gd name="connsiteY4-10" fmla="*/ 1120562 h 1533525"/>
              <a:gd name="connsiteX5-11" fmla="*/ 3149648 w 3474538"/>
              <a:gd name="connsiteY5-12" fmla="*/ 1533525 h 1533525"/>
              <a:gd name="connsiteX6-13" fmla="*/ 0 w 3474538"/>
              <a:gd name="connsiteY6-14" fmla="*/ 1533525 h 1533525"/>
              <a:gd name="connsiteX7" fmla="*/ 0 w 3474538"/>
              <a:gd name="connsiteY7" fmla="*/ 0 h 1533525"/>
              <a:gd name="connsiteX0-15" fmla="*/ 0 w 3485890"/>
              <a:gd name="connsiteY0-16" fmla="*/ 0 h 1533525"/>
              <a:gd name="connsiteX1-17" fmla="*/ 3149648 w 3485890"/>
              <a:gd name="connsiteY1-18" fmla="*/ 0 h 1533525"/>
              <a:gd name="connsiteX2-19" fmla="*/ 3149648 w 3485890"/>
              <a:gd name="connsiteY2-20" fmla="*/ 823081 h 1533525"/>
              <a:gd name="connsiteX3-21" fmla="*/ 3485890 w 3485890"/>
              <a:gd name="connsiteY3-22" fmla="*/ 682983 h 1533525"/>
              <a:gd name="connsiteX4-23" fmla="*/ 3149648 w 3485890"/>
              <a:gd name="connsiteY4-24" fmla="*/ 1120562 h 1533525"/>
              <a:gd name="connsiteX5-25" fmla="*/ 3149648 w 3485890"/>
              <a:gd name="connsiteY5-26" fmla="*/ 1533525 h 1533525"/>
              <a:gd name="connsiteX6-27" fmla="*/ 0 w 3485890"/>
              <a:gd name="connsiteY6-28" fmla="*/ 1533525 h 1533525"/>
              <a:gd name="connsiteX7-29" fmla="*/ 0 w 3485890"/>
              <a:gd name="connsiteY7-30" fmla="*/ 0 h 1533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485890" h="1533525">
                <a:moveTo>
                  <a:pt x="0" y="0"/>
                </a:moveTo>
                <a:lnTo>
                  <a:pt x="3149648" y="0"/>
                </a:lnTo>
                <a:lnTo>
                  <a:pt x="3149648" y="823081"/>
                </a:lnTo>
                <a:lnTo>
                  <a:pt x="3485890" y="682983"/>
                </a:lnTo>
                <a:lnTo>
                  <a:pt x="3149648" y="1120562"/>
                </a:lnTo>
                <a:lnTo>
                  <a:pt x="3149648" y="1533525"/>
                </a:lnTo>
                <a:lnTo>
                  <a:pt x="0" y="15335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0" tIns="252000" rIns="144000" rtlCol="0" anchor="ctr">
            <a:noAutofit/>
          </a:bodyPr>
          <a:p>
            <a:pPr algn="ctr"/>
            <a:r>
              <a:rPr lang="en-US" alt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5.</a:t>
            </a:r>
            <a:r>
              <a:rPr lang="zh-CN" altLang="en-US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上市公司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分红规则及最新意见</a:t>
            </a:r>
            <a:endParaRPr lang="zh-CN" sz="20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一键</a:t>
            </a:r>
            <a:r>
              <a:rPr lang="zh-CN" sz="20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筛选分红，高股息率个股！</a:t>
            </a:r>
            <a:endParaRPr lang="zh-CN" altLang="en-US" sz="2000" kern="0" dirty="0" smtClean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ea"/>
            </a:endParaRPr>
          </a:p>
        </p:txBody>
      </p:sp>
      <p:sp>
        <p:nvSpPr>
          <p:cNvPr id="5" name="图片 7" descr="343439383331313b343532303032333bc6f3d2b5bcf2bde9"/>
          <p:cNvSpPr/>
          <p:nvPr>
            <p:custDataLst>
              <p:tags r:id="rId9"/>
            </p:custDataLst>
          </p:nvPr>
        </p:nvSpPr>
        <p:spPr>
          <a:xfrm>
            <a:off x="5634934" y="3387809"/>
            <a:ext cx="732689" cy="732689"/>
          </a:xfrm>
          <a:custGeom>
            <a:avLst/>
            <a:gdLst>
              <a:gd name="connsiteX0" fmla="*/ 625851 w 648000"/>
              <a:gd name="connsiteY0" fmla="*/ 601551 h 648000"/>
              <a:gd name="connsiteX1" fmla="*/ 648114 w 648000"/>
              <a:gd name="connsiteY1" fmla="*/ 625851 h 648000"/>
              <a:gd name="connsiteX2" fmla="*/ 625851 w 648000"/>
              <a:gd name="connsiteY2" fmla="*/ 648114 h 648000"/>
              <a:gd name="connsiteX3" fmla="*/ 22331 w 648000"/>
              <a:gd name="connsiteY3" fmla="*/ 648114 h 648000"/>
              <a:gd name="connsiteX4" fmla="*/ 114 w 648000"/>
              <a:gd name="connsiteY4" fmla="*/ 623814 h 648000"/>
              <a:gd name="connsiteX5" fmla="*/ 22377 w 648000"/>
              <a:gd name="connsiteY5" fmla="*/ 601551 h 648000"/>
              <a:gd name="connsiteX6" fmla="*/ 56814 w 648000"/>
              <a:gd name="connsiteY6" fmla="*/ 601551 h 648000"/>
              <a:gd name="connsiteX7" fmla="*/ 56814 w 648000"/>
              <a:gd name="connsiteY7" fmla="*/ 32514 h 648000"/>
              <a:gd name="connsiteX8" fmla="*/ 89214 w 648000"/>
              <a:gd name="connsiteY8" fmla="*/ 114 h 648000"/>
              <a:gd name="connsiteX9" fmla="*/ 386878 w 648000"/>
              <a:gd name="connsiteY9" fmla="*/ 114 h 648000"/>
              <a:gd name="connsiteX10" fmla="*/ 419278 w 648000"/>
              <a:gd name="connsiteY10" fmla="*/ 32514 h 648000"/>
              <a:gd name="connsiteX11" fmla="*/ 419278 w 648000"/>
              <a:gd name="connsiteY11" fmla="*/ 212751 h 648000"/>
              <a:gd name="connsiteX12" fmla="*/ 546887 w 648000"/>
              <a:gd name="connsiteY12" fmla="*/ 253251 h 648000"/>
              <a:gd name="connsiteX13" fmla="*/ 591414 w 648000"/>
              <a:gd name="connsiteY13" fmla="*/ 313978 h 648000"/>
              <a:gd name="connsiteX14" fmla="*/ 591414 w 648000"/>
              <a:gd name="connsiteY14" fmla="*/ 601551 h 648000"/>
              <a:gd name="connsiteX15" fmla="*/ 625851 w 648000"/>
              <a:gd name="connsiteY15" fmla="*/ 601551 h 648000"/>
              <a:gd name="connsiteX16" fmla="*/ 267414 w 648000"/>
              <a:gd name="connsiteY16" fmla="*/ 135731 h 648000"/>
              <a:gd name="connsiteX17" fmla="*/ 267414 w 648000"/>
              <a:gd name="connsiteY17" fmla="*/ 192431 h 648000"/>
              <a:gd name="connsiteX18" fmla="*/ 358551 w 648000"/>
              <a:gd name="connsiteY18" fmla="*/ 192431 h 648000"/>
              <a:gd name="connsiteX19" fmla="*/ 358551 w 648000"/>
              <a:gd name="connsiteY19" fmla="*/ 135777 h 648000"/>
              <a:gd name="connsiteX20" fmla="*/ 267414 w 648000"/>
              <a:gd name="connsiteY20" fmla="*/ 135777 h 648000"/>
              <a:gd name="connsiteX21" fmla="*/ 267414 w 648000"/>
              <a:gd name="connsiteY21" fmla="*/ 135777 h 648000"/>
              <a:gd name="connsiteX22" fmla="*/ 267414 w 648000"/>
              <a:gd name="connsiteY22" fmla="*/ 135731 h 648000"/>
              <a:gd name="connsiteX23" fmla="*/ 208678 w 648000"/>
              <a:gd name="connsiteY23" fmla="*/ 494168 h 648000"/>
              <a:gd name="connsiteX24" fmla="*/ 208678 w 648000"/>
              <a:gd name="connsiteY24" fmla="*/ 437514 h 648000"/>
              <a:gd name="connsiteX25" fmla="*/ 117587 w 648000"/>
              <a:gd name="connsiteY25" fmla="*/ 437514 h 648000"/>
              <a:gd name="connsiteX26" fmla="*/ 117587 w 648000"/>
              <a:gd name="connsiteY26" fmla="*/ 494214 h 648000"/>
              <a:gd name="connsiteX27" fmla="*/ 208678 w 648000"/>
              <a:gd name="connsiteY27" fmla="*/ 494214 h 648000"/>
              <a:gd name="connsiteX28" fmla="*/ 208678 w 648000"/>
              <a:gd name="connsiteY28" fmla="*/ 494214 h 648000"/>
              <a:gd name="connsiteX29" fmla="*/ 208678 w 648000"/>
              <a:gd name="connsiteY29" fmla="*/ 494168 h 648000"/>
              <a:gd name="connsiteX30" fmla="*/ 117587 w 648000"/>
              <a:gd name="connsiteY30" fmla="*/ 344341 h 648000"/>
              <a:gd name="connsiteX31" fmla="*/ 208678 w 648000"/>
              <a:gd name="connsiteY31" fmla="*/ 344341 h 648000"/>
              <a:gd name="connsiteX32" fmla="*/ 208678 w 648000"/>
              <a:gd name="connsiteY32" fmla="*/ 287687 h 648000"/>
              <a:gd name="connsiteX33" fmla="*/ 117587 w 648000"/>
              <a:gd name="connsiteY33" fmla="*/ 287687 h 648000"/>
              <a:gd name="connsiteX34" fmla="*/ 117587 w 648000"/>
              <a:gd name="connsiteY34" fmla="*/ 344434 h 648000"/>
              <a:gd name="connsiteX35" fmla="*/ 117587 w 648000"/>
              <a:gd name="connsiteY35" fmla="*/ 344341 h 648000"/>
              <a:gd name="connsiteX36" fmla="*/ 117587 w 648000"/>
              <a:gd name="connsiteY36" fmla="*/ 192524 h 648000"/>
              <a:gd name="connsiteX37" fmla="*/ 208678 w 648000"/>
              <a:gd name="connsiteY37" fmla="*/ 192524 h 648000"/>
              <a:gd name="connsiteX38" fmla="*/ 208678 w 648000"/>
              <a:gd name="connsiteY38" fmla="*/ 135731 h 648000"/>
              <a:gd name="connsiteX39" fmla="*/ 117587 w 648000"/>
              <a:gd name="connsiteY39" fmla="*/ 135731 h 648000"/>
              <a:gd name="connsiteX40" fmla="*/ 117587 w 648000"/>
              <a:gd name="connsiteY40" fmla="*/ 192431 h 648000"/>
              <a:gd name="connsiteX41" fmla="*/ 117587 w 648000"/>
              <a:gd name="connsiteY41" fmla="*/ 192524 h 648000"/>
              <a:gd name="connsiteX42" fmla="*/ 267414 w 648000"/>
              <a:gd name="connsiteY42" fmla="*/ 285651 h 648000"/>
              <a:gd name="connsiteX43" fmla="*/ 267414 w 648000"/>
              <a:gd name="connsiteY43" fmla="*/ 344387 h 648000"/>
              <a:gd name="connsiteX44" fmla="*/ 358551 w 648000"/>
              <a:gd name="connsiteY44" fmla="*/ 344387 h 648000"/>
              <a:gd name="connsiteX45" fmla="*/ 358551 w 648000"/>
              <a:gd name="connsiteY45" fmla="*/ 285604 h 648000"/>
              <a:gd name="connsiteX46" fmla="*/ 267414 w 648000"/>
              <a:gd name="connsiteY46" fmla="*/ 285604 h 648000"/>
              <a:gd name="connsiteX47" fmla="*/ 267414 w 648000"/>
              <a:gd name="connsiteY47" fmla="*/ 285604 h 648000"/>
              <a:gd name="connsiteX48" fmla="*/ 267414 w 648000"/>
              <a:gd name="connsiteY48" fmla="*/ 285651 h 648000"/>
              <a:gd name="connsiteX49" fmla="*/ 360587 w 648000"/>
              <a:gd name="connsiteY49" fmla="*/ 494214 h 648000"/>
              <a:gd name="connsiteX50" fmla="*/ 360587 w 648000"/>
              <a:gd name="connsiteY50" fmla="*/ 437514 h 648000"/>
              <a:gd name="connsiteX51" fmla="*/ 269404 w 648000"/>
              <a:gd name="connsiteY51" fmla="*/ 437514 h 648000"/>
              <a:gd name="connsiteX52" fmla="*/ 269404 w 648000"/>
              <a:gd name="connsiteY52" fmla="*/ 494214 h 648000"/>
              <a:gd name="connsiteX53" fmla="*/ 360587 w 648000"/>
              <a:gd name="connsiteY53" fmla="*/ 494214 h 648000"/>
              <a:gd name="connsiteX54" fmla="*/ 360587 w 648000"/>
              <a:gd name="connsiteY54" fmla="*/ 494214 h 648000"/>
              <a:gd name="connsiteX55" fmla="*/ 457787 w 648000"/>
              <a:gd name="connsiteY55" fmla="*/ 561051 h 648000"/>
              <a:gd name="connsiteX56" fmla="*/ 504351 w 648000"/>
              <a:gd name="connsiteY56" fmla="*/ 561051 h 648000"/>
              <a:gd name="connsiteX57" fmla="*/ 504351 w 648000"/>
              <a:gd name="connsiteY57" fmla="*/ 467878 h 648000"/>
              <a:gd name="connsiteX58" fmla="*/ 457787 w 648000"/>
              <a:gd name="connsiteY58" fmla="*/ 467878 h 648000"/>
              <a:gd name="connsiteX59" fmla="*/ 457787 w 648000"/>
              <a:gd name="connsiteY59" fmla="*/ 561051 h 648000"/>
              <a:gd name="connsiteX60" fmla="*/ 457787 w 648000"/>
              <a:gd name="connsiteY60" fmla="*/ 425387 h 648000"/>
              <a:gd name="connsiteX61" fmla="*/ 504351 w 648000"/>
              <a:gd name="connsiteY61" fmla="*/ 425387 h 648000"/>
              <a:gd name="connsiteX62" fmla="*/ 504351 w 648000"/>
              <a:gd name="connsiteY62" fmla="*/ 332214 h 648000"/>
              <a:gd name="connsiteX63" fmla="*/ 457787 w 648000"/>
              <a:gd name="connsiteY63" fmla="*/ 332214 h 648000"/>
              <a:gd name="connsiteX64" fmla="*/ 457787 w 648000"/>
              <a:gd name="connsiteY64" fmla="*/ 425387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48000" h="648000">
                <a:moveTo>
                  <a:pt x="625851" y="601551"/>
                </a:moveTo>
                <a:cubicBezTo>
                  <a:pt x="637978" y="601551"/>
                  <a:pt x="648114" y="611641"/>
                  <a:pt x="648114" y="625851"/>
                </a:cubicBezTo>
                <a:cubicBezTo>
                  <a:pt x="647989" y="638093"/>
                  <a:pt x="638093" y="647989"/>
                  <a:pt x="625851" y="648114"/>
                </a:cubicBezTo>
                <a:lnTo>
                  <a:pt x="22331" y="648114"/>
                </a:lnTo>
                <a:cubicBezTo>
                  <a:pt x="10297" y="648114"/>
                  <a:pt x="114" y="637978"/>
                  <a:pt x="114" y="623814"/>
                </a:cubicBezTo>
                <a:cubicBezTo>
                  <a:pt x="114" y="611641"/>
                  <a:pt x="10251" y="601551"/>
                  <a:pt x="22377" y="601551"/>
                </a:cubicBezTo>
                <a:lnTo>
                  <a:pt x="56814" y="601551"/>
                </a:lnTo>
                <a:lnTo>
                  <a:pt x="56814" y="32514"/>
                </a:lnTo>
                <a:cubicBezTo>
                  <a:pt x="56814" y="14277"/>
                  <a:pt x="70977" y="114"/>
                  <a:pt x="89214" y="114"/>
                </a:cubicBezTo>
                <a:lnTo>
                  <a:pt x="386878" y="114"/>
                </a:lnTo>
                <a:cubicBezTo>
                  <a:pt x="405114" y="114"/>
                  <a:pt x="419278" y="14277"/>
                  <a:pt x="419278" y="32514"/>
                </a:cubicBezTo>
                <a:lnTo>
                  <a:pt x="419278" y="212751"/>
                </a:lnTo>
                <a:lnTo>
                  <a:pt x="546887" y="253251"/>
                </a:lnTo>
                <a:cubicBezTo>
                  <a:pt x="573178" y="261351"/>
                  <a:pt x="591414" y="285651"/>
                  <a:pt x="591414" y="313978"/>
                </a:cubicBezTo>
                <a:lnTo>
                  <a:pt x="591414" y="601551"/>
                </a:lnTo>
                <a:lnTo>
                  <a:pt x="625851" y="601551"/>
                </a:lnTo>
                <a:moveTo>
                  <a:pt x="267414" y="135731"/>
                </a:moveTo>
                <a:lnTo>
                  <a:pt x="267414" y="192431"/>
                </a:lnTo>
                <a:lnTo>
                  <a:pt x="358551" y="192431"/>
                </a:lnTo>
                <a:lnTo>
                  <a:pt x="358551" y="135777"/>
                </a:lnTo>
                <a:lnTo>
                  <a:pt x="267414" y="135777"/>
                </a:lnTo>
                <a:cubicBezTo>
                  <a:pt x="269451" y="133741"/>
                  <a:pt x="267414" y="133741"/>
                  <a:pt x="267414" y="135777"/>
                </a:cubicBezTo>
                <a:lnTo>
                  <a:pt x="267414" y="135731"/>
                </a:lnTo>
                <a:moveTo>
                  <a:pt x="208678" y="494168"/>
                </a:moveTo>
                <a:lnTo>
                  <a:pt x="208678" y="437514"/>
                </a:lnTo>
                <a:lnTo>
                  <a:pt x="117587" y="437514"/>
                </a:lnTo>
                <a:lnTo>
                  <a:pt x="117587" y="494214"/>
                </a:lnTo>
                <a:lnTo>
                  <a:pt x="208678" y="494214"/>
                </a:lnTo>
                <a:cubicBezTo>
                  <a:pt x="208678" y="496251"/>
                  <a:pt x="208678" y="494214"/>
                  <a:pt x="208678" y="494214"/>
                </a:cubicBezTo>
                <a:lnTo>
                  <a:pt x="208678" y="494168"/>
                </a:lnTo>
                <a:moveTo>
                  <a:pt x="117587" y="344341"/>
                </a:moveTo>
                <a:lnTo>
                  <a:pt x="208678" y="344341"/>
                </a:lnTo>
                <a:lnTo>
                  <a:pt x="208678" y="287687"/>
                </a:lnTo>
                <a:lnTo>
                  <a:pt x="117587" y="287687"/>
                </a:lnTo>
                <a:lnTo>
                  <a:pt x="117587" y="344434"/>
                </a:lnTo>
                <a:lnTo>
                  <a:pt x="117587" y="344341"/>
                </a:lnTo>
                <a:moveTo>
                  <a:pt x="117587" y="192524"/>
                </a:moveTo>
                <a:lnTo>
                  <a:pt x="208678" y="192524"/>
                </a:lnTo>
                <a:lnTo>
                  <a:pt x="208678" y="135731"/>
                </a:lnTo>
                <a:lnTo>
                  <a:pt x="117587" y="135731"/>
                </a:lnTo>
                <a:lnTo>
                  <a:pt x="117587" y="192431"/>
                </a:lnTo>
                <a:lnTo>
                  <a:pt x="117587" y="192524"/>
                </a:lnTo>
                <a:moveTo>
                  <a:pt x="267414" y="285651"/>
                </a:moveTo>
                <a:lnTo>
                  <a:pt x="267414" y="344387"/>
                </a:lnTo>
                <a:lnTo>
                  <a:pt x="358551" y="344387"/>
                </a:lnTo>
                <a:lnTo>
                  <a:pt x="358551" y="285604"/>
                </a:lnTo>
                <a:lnTo>
                  <a:pt x="267414" y="285604"/>
                </a:lnTo>
                <a:cubicBezTo>
                  <a:pt x="269451" y="285604"/>
                  <a:pt x="267414" y="285604"/>
                  <a:pt x="267414" y="285604"/>
                </a:cubicBezTo>
                <a:lnTo>
                  <a:pt x="267414" y="285651"/>
                </a:lnTo>
                <a:moveTo>
                  <a:pt x="360587" y="494214"/>
                </a:moveTo>
                <a:lnTo>
                  <a:pt x="360587" y="437514"/>
                </a:lnTo>
                <a:lnTo>
                  <a:pt x="269404" y="437514"/>
                </a:lnTo>
                <a:lnTo>
                  <a:pt x="269404" y="494214"/>
                </a:lnTo>
                <a:lnTo>
                  <a:pt x="360587" y="494214"/>
                </a:lnTo>
                <a:cubicBezTo>
                  <a:pt x="360587" y="496251"/>
                  <a:pt x="360587" y="494214"/>
                  <a:pt x="360587" y="494214"/>
                </a:cubicBezTo>
                <a:moveTo>
                  <a:pt x="457787" y="561051"/>
                </a:moveTo>
                <a:lnTo>
                  <a:pt x="504351" y="561051"/>
                </a:lnTo>
                <a:lnTo>
                  <a:pt x="504351" y="467878"/>
                </a:lnTo>
                <a:lnTo>
                  <a:pt x="457787" y="467878"/>
                </a:lnTo>
                <a:lnTo>
                  <a:pt x="457787" y="561051"/>
                </a:lnTo>
                <a:moveTo>
                  <a:pt x="457787" y="425387"/>
                </a:moveTo>
                <a:lnTo>
                  <a:pt x="504351" y="425387"/>
                </a:lnTo>
                <a:lnTo>
                  <a:pt x="504351" y="332214"/>
                </a:lnTo>
                <a:lnTo>
                  <a:pt x="457787" y="332214"/>
                </a:lnTo>
                <a:lnTo>
                  <a:pt x="457787" y="425387"/>
                </a:lnTo>
              </a:path>
            </a:pathLst>
          </a:custGeom>
          <a:solidFill>
            <a:schemeClr val="accent1"/>
          </a:solidFill>
          <a:ln w="231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0" y="47625"/>
            <a:ext cx="1219200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免费到课福利</a:t>
            </a:r>
            <a:r>
              <a:rPr lang="en-US" altLang="zh-CN" sz="3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—</a:t>
            </a:r>
            <a:r>
              <a:rPr lang="zh-CN" altLang="en-US" sz="3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上市公司业绩披露规则</a:t>
            </a:r>
            <a:endParaRPr lang="zh-CN" altLang="en-US" sz="3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88365" y="5846730"/>
            <a:ext cx="10015268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500" dirty="0" smtClean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联系服务老师回复【</a:t>
            </a:r>
            <a:r>
              <a:rPr lang="zh-CN" altLang="en-US" sz="3500" dirty="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业绩</a:t>
            </a:r>
            <a:r>
              <a:rPr lang="zh-CN" altLang="en-US" sz="3500" dirty="0" smtClean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】领取资料</a:t>
            </a:r>
            <a:endParaRPr lang="zh-CN" altLang="en-US" sz="3500" dirty="0" smtClean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05" y="752475"/>
            <a:ext cx="2874010" cy="161734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智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转介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冰火两重天</a:t>
            </a:r>
            <a:endParaRPr lang="en-US" alt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中特估控盘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2024.04.15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周末消息汇总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374" y="5804061"/>
            <a:ext cx="988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新国九条出台，防范风险，高质量发展，提高分红，加强上市退市等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伊朗以色列冲突，世界地缘冲突加剧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保值稀缺高分红依然是核心品种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40" y="769438"/>
            <a:ext cx="9336794" cy="4967119"/>
          </a:xfrm>
          <a:prstGeom prst="rect">
            <a:avLst/>
          </a:prstGeom>
        </p:spPr>
      </p:pic>
      <p:sp>
        <p:nvSpPr>
          <p:cNvPr id="5" name="AutoShape 2" descr="https://wx3.sinaimg.cn/mw2000/aafc85c3ly1hoo8om4o95j20u02xm4p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0399" b="20277"/>
          <a:stretch>
            <a:fillRect/>
          </a:stretch>
        </p:blipFill>
        <p:spPr>
          <a:xfrm>
            <a:off x="9797169" y="769437"/>
            <a:ext cx="2035301" cy="49671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日线金叉，资金流入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374" y="5846396"/>
            <a:ext cx="988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日线金叉，中特估发力，资金流入，护盘和引导明显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等待周线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点回档金叉的机会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月整体注意先扬后抑，注意中后期业绩暴雷压力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716" y="769441"/>
            <a:ext cx="9372840" cy="50769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微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盘调整，蓝色超跌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854129"/>
            <a:ext cx="1001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altLang="en-US" b="1" dirty="0" smtClean="0">
                <a:sym typeface="+mn-ea"/>
              </a:rPr>
              <a:t>牛线下移，熊线支撑，注意资金流入情况</a:t>
            </a:r>
            <a:endParaRPr lang="en-US" altLang="zh-CN" b="1" dirty="0" smtClean="0">
              <a:sym typeface="+mn-ea"/>
            </a:endParaRPr>
          </a:p>
          <a:p>
            <a:r>
              <a:rPr lang="zh-CN" altLang="en-US" b="1" dirty="0">
                <a:sym typeface="+mn-ea"/>
              </a:rPr>
              <a:t>中</a:t>
            </a:r>
            <a:r>
              <a:rPr lang="zh-CN" altLang="en-US" b="1" dirty="0" smtClean="0">
                <a:sym typeface="+mn-ea"/>
              </a:rPr>
              <a:t>短线向下，蓝色超跌启动，题材小盘股注意错杀后的机会</a:t>
            </a:r>
            <a:endParaRPr lang="en-US" altLang="zh-CN" b="1" dirty="0" smtClean="0">
              <a:sym typeface="+mn-ea"/>
            </a:endParaRPr>
          </a:p>
          <a:p>
            <a:r>
              <a:rPr lang="en-US" altLang="zh-CN" b="1" dirty="0" smtClean="0">
                <a:sym typeface="+mn-ea"/>
              </a:rPr>
              <a:t>4</a:t>
            </a:r>
            <a:r>
              <a:rPr lang="zh-CN" altLang="en-US" b="1" dirty="0" smtClean="0">
                <a:sym typeface="+mn-ea"/>
              </a:rPr>
              <a:t>月总体控制仓位，短线为主，防守策略</a:t>
            </a:r>
            <a:endParaRPr lang="en-US" alt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2442" y="769441"/>
            <a:ext cx="9387116" cy="508468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控盘行业，更加强势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4343" y="5777345"/>
            <a:ext cx="1060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入选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：石化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。备选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：银行，陆运，电力，煤炭，港口，家电等，无涨停集中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回避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周线死叉方向，日线注意死叉回避</a:t>
            </a: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320" y="769441"/>
            <a:ext cx="9245361" cy="50079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高低切换，涨停复制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1238" y="5933021"/>
            <a:ext cx="9889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短线上攻向上，关注涨停复制，双龙和山后有山的机会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。中字头启动，涨停加速新低，注意国企央企的新一轮机会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回避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周线死叉热点，回避日线牛线下移热点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9596" y="769441"/>
            <a:ext cx="9572808" cy="518527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智尊控盘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三线上移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5941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有控盘不一定到最后，到最后一定有控盘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业绩是股价长期向上的保证，业绩增加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主力控盘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三线上移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熊线兜底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7534" y="768350"/>
            <a:ext cx="9576931" cy="51875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智尊控盘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三线上移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5941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有控盘不一定到最后，到最后一定有控盘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业绩是股价长期向上的保证，业绩增加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主力控盘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三线上移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熊线兜底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507" y="768350"/>
            <a:ext cx="9550985" cy="5173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3241_2*l_h_i*1_3_1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.4000000059604645,&quot;colorType&quot;:1,&quot;foreColorIndex&quot;:5,&quot;transparency&quot;:0.680000007152557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"/>
  <p:tag name="KSO_WM_UNIT_ID" val="diagram20233241_2*l_i*1_1"/>
  <p:tag name="KSO_WM_TEMPLATE_CATEGORY" val="diagram"/>
  <p:tag name="KSO_WM_TEMPLATE_INDEX" val="20233241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3241_2*l_h_i*1_1_1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.4000000059604645,&quot;colorType&quot;:1,&quot;foreColorIndex&quot;:5,&quot;transparency&quot;:0.740000009536743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241_2*l_h_f*1_2_1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，简明扼要地阐述观点。根据需要可酌情增减文字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2"/>
  <p:tag name="KSO_WM_UNIT_ID" val="diagram20233241_2*l_h_f*1_1_2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36"/>
  <p:tag name="KSO_WM_UNIT_PRESET_TEXT" val="单击此处添加文本，简明扼要地阐述观点。根据需要可酌情增减文字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3241_2*l_h_f*1_5_1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，简明扼要地阐述观点。根据需要可增减文字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2"/>
  <p:tag name="KSO_WM_UNIT_ID" val="diagram20233241_2*l_h_f*1_3_2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，简明扼要地阐述观点。根据需要可增减文字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241_2*l_h_f*1_4_1"/>
  <p:tag name="KSO_WM_TEMPLATE_CATEGORY" val="diagram"/>
  <p:tag name="KSO_WM_TEMPLATE_INDEX" val="2023324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，简明扼要地阐述观点。根据需要可酌情文字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41_2*l_x*1_1"/>
  <p:tag name="KSO_WM_TEMPLATE_CATEGORY" val="diagram"/>
  <p:tag name="KSO_WM_TEMPLATE_INDEX" val="20233241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80*180"/>
  <p:tag name="KSO_WM_UNIT_TYPE" val="l_x"/>
  <p:tag name="KSO_WM_UNIT_INDEX" val="1_1"/>
  <p:tag name="KSO_WM_DIAGRAM_MAX_ITEMCNT" val="6"/>
  <p:tag name="KSO_WM_DIAGRAM_MIN_ITEMCNT" val="4"/>
  <p:tag name="KSO_WM_DIAGRAM_VIRTUALLY_FRAME" val="{&quot;height&quot;:404.4673889160156,&quot;left&quot;:31.236233285017807,&quot;top&quot;:74.29673861285832,&quot;width&quot;:878.499829707108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Yjc1YjdlNDVhOTYwNTlmNGZhY2RiNDU0ODNiMzI1YmUifQ=="/>
  <p:tag name="commondata" val="eyJoZGlkIjoiN2MzMWVlNDI0ZjU1NWVkNTM5YjkzYzJkZDAyMTI1Y2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944</Words>
  <Application>WPS 演示</Application>
  <PresentationFormat>宽屏</PresentationFormat>
  <Paragraphs>91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Noto Sans S Chinese Bold</vt:lpstr>
      <vt:lpstr>Noto Sans S Chinese Regular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ms</cp:lastModifiedBy>
  <cp:revision>744</cp:revision>
  <dcterms:created xsi:type="dcterms:W3CDTF">2019-06-19T02:08:00Z</dcterms:created>
  <dcterms:modified xsi:type="dcterms:W3CDTF">2024-04-15T09:16:42Z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E65A6D196A734666960EBD2FDF676C87_13</vt:lpwstr>
  </property>
</Properties>
</file>