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392" r:id="rId11"/>
    <p:sldId id="393" r:id="rId12"/>
    <p:sldId id="400" r:id="rId13"/>
    <p:sldId id="399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3.png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缩量止跌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月开门红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2025.4.01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弱势金叉，辅助线压力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辅助线压力，资金流出遇到金叉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关注辅助线能否突破以及资金能否翻红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29665" y="768350"/>
            <a:ext cx="9671685" cy="5252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牛线走平，金叉反弹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952" y="5871274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b="1" dirty="0" smtClean="0">
                <a:sym typeface="+mn-ea"/>
              </a:rPr>
              <a:t>牛线走平，金叉反弹，资金流出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中线上攻继续向下，前期高位股风险继续释放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短线上攻分化，关注权重短线护盘机会</a:t>
            </a:r>
            <a:endParaRPr lang="zh-CN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4765" y="768350"/>
            <a:ext cx="9497695" cy="5157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备选热点：药，电力，高速，汽车，黄金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个。涨停方向：西药，机械，化工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3820" y="800100"/>
            <a:ext cx="9483725" cy="5149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新旧交替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中线稳定，短线分化，新控盘增加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医药，石化，光伏，核聚变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，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47470" y="789940"/>
            <a:ext cx="9497060" cy="5156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控盘增加，股价日线金叉默期，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4770" y="767080"/>
            <a:ext cx="9698990" cy="5266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9850" y="780415"/>
            <a:ext cx="9661525" cy="5246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WPS 演示</Application>
  <PresentationFormat>宽屏</PresentationFormat>
  <Paragraphs>66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878</cp:revision>
  <dcterms:created xsi:type="dcterms:W3CDTF">2019-06-19T02:08:00Z</dcterms:created>
  <dcterms:modified xsi:type="dcterms:W3CDTF">2025-04-01T09:02:55Z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B8B42CAF38A24F64BAFD82F024784FDD_13</vt:lpwstr>
  </property>
</Properties>
</file>